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27"/>
  </p:notesMasterIdLst>
  <p:sldIdLst>
    <p:sldId id="256" r:id="rId2"/>
    <p:sldId id="258" r:id="rId3"/>
    <p:sldId id="262" r:id="rId4"/>
    <p:sldId id="263" r:id="rId5"/>
    <p:sldId id="264" r:id="rId6"/>
    <p:sldId id="259" r:id="rId7"/>
    <p:sldId id="265" r:id="rId8"/>
    <p:sldId id="266" r:id="rId9"/>
    <p:sldId id="267" r:id="rId10"/>
    <p:sldId id="268" r:id="rId11"/>
    <p:sldId id="269" r:id="rId12"/>
    <p:sldId id="270" r:id="rId13"/>
    <p:sldId id="278" r:id="rId14"/>
    <p:sldId id="271" r:id="rId15"/>
    <p:sldId id="272" r:id="rId16"/>
    <p:sldId id="273" r:id="rId17"/>
    <p:sldId id="279" r:id="rId18"/>
    <p:sldId id="274" r:id="rId19"/>
    <p:sldId id="275" r:id="rId20"/>
    <p:sldId id="280" r:id="rId21"/>
    <p:sldId id="276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D0F010"/>
    <a:srgbClr val="EEEE12"/>
    <a:srgbClr val="FFFF00"/>
    <a:srgbClr val="FF66FF"/>
    <a:srgbClr val="FFFF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32E19-D223-4D56-A382-D3A0ECFBA96C}" v="410" dt="2025-12-18T22:52:20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9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uli Biswas" userId="d5fde822f2dbcea1" providerId="LiveId" clId="{DC152238-DA2F-47A2-9E03-1F77B0338AB6}"/>
    <pc:docChg chg="undo custSel addSld delSld modSld sldOrd modMainMaster">
      <pc:chgData name="Mehuli Biswas" userId="d5fde822f2dbcea1" providerId="LiveId" clId="{DC152238-DA2F-47A2-9E03-1F77B0338AB6}" dt="2025-12-18T22:59:02.754" v="6792" actId="1076"/>
      <pc:docMkLst>
        <pc:docMk/>
      </pc:docMkLst>
      <pc:sldChg chg="modTransition">
        <pc:chgData name="Mehuli Biswas" userId="d5fde822f2dbcea1" providerId="LiveId" clId="{DC152238-DA2F-47A2-9E03-1F77B0338AB6}" dt="2025-12-18T22:44:45.891" v="6737"/>
        <pc:sldMkLst>
          <pc:docMk/>
          <pc:sldMk cId="2885705649" sldId="256"/>
        </pc:sldMkLst>
      </pc:sldChg>
      <pc:sldChg chg="modTransition">
        <pc:chgData name="Mehuli Biswas" userId="d5fde822f2dbcea1" providerId="LiveId" clId="{DC152238-DA2F-47A2-9E03-1F77B0338AB6}" dt="2025-12-18T22:44:55.553" v="6739"/>
        <pc:sldMkLst>
          <pc:docMk/>
          <pc:sldMk cId="442643184" sldId="258"/>
        </pc:sldMkLst>
      </pc:sldChg>
      <pc:sldChg chg="addSp modSp mod modTransition">
        <pc:chgData name="Mehuli Biswas" userId="d5fde822f2dbcea1" providerId="LiveId" clId="{DC152238-DA2F-47A2-9E03-1F77B0338AB6}" dt="2025-12-18T22:45:28.430" v="6744"/>
        <pc:sldMkLst>
          <pc:docMk/>
          <pc:sldMk cId="1238206351" sldId="259"/>
        </pc:sldMkLst>
        <pc:spChg chg="mod">
          <ac:chgData name="Mehuli Biswas" userId="d5fde822f2dbcea1" providerId="LiveId" clId="{DC152238-DA2F-47A2-9E03-1F77B0338AB6}" dt="2025-12-18T22:26:46.739" v="6347"/>
          <ac:spMkLst>
            <pc:docMk/>
            <pc:sldMk cId="1238206351" sldId="259"/>
            <ac:spMk id="4" creationId="{C6FCC967-D6AC-44B1-D98D-4FB8E1C8C5B1}"/>
          </ac:spMkLst>
        </pc:spChg>
        <pc:spChg chg="add mod">
          <ac:chgData name="Mehuli Biswas" userId="d5fde822f2dbcea1" providerId="LiveId" clId="{DC152238-DA2F-47A2-9E03-1F77B0338AB6}" dt="2025-12-18T13:55:31.728" v="401" actId="14100"/>
          <ac:spMkLst>
            <pc:docMk/>
            <pc:sldMk cId="1238206351" sldId="259"/>
            <ac:spMk id="7" creationId="{8C81BA29-F039-BA32-D0B8-20C3DD264E6C}"/>
          </ac:spMkLst>
        </pc:spChg>
        <pc:picChg chg="mod">
          <ac:chgData name="Mehuli Biswas" userId="d5fde822f2dbcea1" providerId="LiveId" clId="{DC152238-DA2F-47A2-9E03-1F77B0338AB6}" dt="2025-12-18T14:05:35.885" v="512" actId="1076"/>
          <ac:picMkLst>
            <pc:docMk/>
            <pc:sldMk cId="1238206351" sldId="259"/>
            <ac:picMk id="6" creationId="{06453CF4-EC4D-D6A3-E9CD-21336FC5C82D}"/>
          </ac:picMkLst>
        </pc:picChg>
      </pc:sldChg>
      <pc:sldChg chg="delSp modSp mod modTransition setBg">
        <pc:chgData name="Mehuli Biswas" userId="d5fde822f2dbcea1" providerId="LiveId" clId="{DC152238-DA2F-47A2-9E03-1F77B0338AB6}" dt="2025-12-18T22:45:03.014" v="6740"/>
        <pc:sldMkLst>
          <pc:docMk/>
          <pc:sldMk cId="3206531750" sldId="262"/>
        </pc:sldMkLst>
        <pc:spChg chg="mod">
          <ac:chgData name="Mehuli Biswas" userId="d5fde822f2dbcea1" providerId="LiveId" clId="{DC152238-DA2F-47A2-9E03-1F77B0338AB6}" dt="2025-12-18T22:25:53.956" v="6333" actId="20577"/>
          <ac:spMkLst>
            <pc:docMk/>
            <pc:sldMk cId="3206531750" sldId="262"/>
            <ac:spMk id="2" creationId="{00000000-0000-0000-0000-000000000000}"/>
          </ac:spMkLst>
        </pc:spChg>
        <pc:grpChg chg="del">
          <ac:chgData name="Mehuli Biswas" userId="d5fde822f2dbcea1" providerId="LiveId" clId="{DC152238-DA2F-47A2-9E03-1F77B0338AB6}" dt="2025-12-18T22:24:50.435" v="6327" actId="478"/>
          <ac:grpSpMkLst>
            <pc:docMk/>
            <pc:sldMk cId="3206531750" sldId="262"/>
            <ac:grpSpMk id="38" creationId="{ADBC3498-C70E-3C53-ACC3-D51877870948}"/>
          </ac:grpSpMkLst>
        </pc:grpChg>
        <pc:grpChg chg="del">
          <ac:chgData name="Mehuli Biswas" userId="d5fde822f2dbcea1" providerId="LiveId" clId="{DC152238-DA2F-47A2-9E03-1F77B0338AB6}" dt="2025-12-18T22:24:48.871" v="6326" actId="478"/>
          <ac:grpSpMkLst>
            <pc:docMk/>
            <pc:sldMk cId="3206531750" sldId="262"/>
            <ac:grpSpMk id="50" creationId="{912B9901-5323-2717-42F2-57F699A723FD}"/>
          </ac:grpSpMkLst>
        </pc:grpChg>
      </pc:sldChg>
      <pc:sldChg chg="delSp mod modTransition setBg">
        <pc:chgData name="Mehuli Biswas" userId="d5fde822f2dbcea1" providerId="LiveId" clId="{DC152238-DA2F-47A2-9E03-1F77B0338AB6}" dt="2025-12-18T22:45:12.501" v="6742"/>
        <pc:sldMkLst>
          <pc:docMk/>
          <pc:sldMk cId="1804988284" sldId="263"/>
        </pc:sldMkLst>
        <pc:inkChg chg="del">
          <ac:chgData name="Mehuli Biswas" userId="d5fde822f2dbcea1" providerId="LiveId" clId="{DC152238-DA2F-47A2-9E03-1F77B0338AB6}" dt="2025-12-18T22:27:25.555" v="6385" actId="478"/>
          <ac:inkMkLst>
            <pc:docMk/>
            <pc:sldMk cId="1804988284" sldId="263"/>
            <ac:inkMk id="26" creationId="{306403F8-E1D8-F25E-3058-F2E7FD2F031D}"/>
          </ac:inkMkLst>
        </pc:inkChg>
      </pc:sldChg>
      <pc:sldChg chg="addSp delSp modSp mod modTransition">
        <pc:chgData name="Mehuli Biswas" userId="d5fde822f2dbcea1" providerId="LiveId" clId="{DC152238-DA2F-47A2-9E03-1F77B0338AB6}" dt="2025-12-18T22:45:20.929" v="6743"/>
        <pc:sldMkLst>
          <pc:docMk/>
          <pc:sldMk cId="1730753938" sldId="264"/>
        </pc:sldMkLst>
        <pc:spChg chg="mod">
          <ac:chgData name="Mehuli Biswas" userId="d5fde822f2dbcea1" providerId="LiveId" clId="{DC152238-DA2F-47A2-9E03-1F77B0338AB6}" dt="2025-12-18T22:26:46.739" v="6347"/>
          <ac:spMkLst>
            <pc:docMk/>
            <pc:sldMk cId="1730753938" sldId="264"/>
            <ac:spMk id="4" creationId="{3416FE00-7CD7-6CA2-F4D3-69AE08BF1603}"/>
          </ac:spMkLst>
        </pc:spChg>
        <pc:spChg chg="add mod">
          <ac:chgData name="Mehuli Biswas" userId="d5fde822f2dbcea1" providerId="LiveId" clId="{DC152238-DA2F-47A2-9E03-1F77B0338AB6}" dt="2025-12-18T13:50:05.885" v="96" actId="14100"/>
          <ac:spMkLst>
            <pc:docMk/>
            <pc:sldMk cId="1730753938" sldId="264"/>
            <ac:spMk id="8" creationId="{1F59A195-7725-0583-3625-7B0FADEABCC5}"/>
          </ac:spMkLst>
        </pc:spChg>
        <pc:picChg chg="add del">
          <ac:chgData name="Mehuli Biswas" userId="d5fde822f2dbcea1" providerId="LiveId" clId="{DC152238-DA2F-47A2-9E03-1F77B0338AB6}" dt="2025-12-18T14:04:56.030" v="503" actId="478"/>
          <ac:picMkLst>
            <pc:docMk/>
            <pc:sldMk cId="1730753938" sldId="264"/>
            <ac:picMk id="10" creationId="{79895604-9B03-8295-FB54-4F953ACE84FC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45:34.019" v="6745"/>
        <pc:sldMkLst>
          <pc:docMk/>
          <pc:sldMk cId="870296482" sldId="265"/>
        </pc:sldMkLst>
        <pc:spChg chg="mod">
          <ac:chgData name="Mehuli Biswas" userId="d5fde822f2dbcea1" providerId="LiveId" clId="{DC152238-DA2F-47A2-9E03-1F77B0338AB6}" dt="2025-12-18T14:44:17.816" v="565" actId="20577"/>
          <ac:spMkLst>
            <pc:docMk/>
            <pc:sldMk cId="870296482" sldId="265"/>
            <ac:spMk id="4" creationId="{47183A0A-F404-A178-1BA4-B54244C297A8}"/>
          </ac:spMkLst>
        </pc:spChg>
        <pc:spChg chg="del">
          <ac:chgData name="Mehuli Biswas" userId="d5fde822f2dbcea1" providerId="LiveId" clId="{DC152238-DA2F-47A2-9E03-1F77B0338AB6}" dt="2025-12-18T14:09:16.874" v="548" actId="478"/>
          <ac:spMkLst>
            <pc:docMk/>
            <pc:sldMk cId="870296482" sldId="265"/>
            <ac:spMk id="7" creationId="{550D4928-9047-78D7-0981-5E54F5AF006B}"/>
          </ac:spMkLst>
        </pc:spChg>
        <pc:graphicFrameChg chg="add mod modGraphic">
          <ac:chgData name="Mehuli Biswas" userId="d5fde822f2dbcea1" providerId="LiveId" clId="{DC152238-DA2F-47A2-9E03-1F77B0338AB6}" dt="2025-12-18T15:31:38.711" v="1053" actId="2165"/>
          <ac:graphicFrameMkLst>
            <pc:docMk/>
            <pc:sldMk cId="870296482" sldId="265"/>
            <ac:graphicFrameMk id="2" creationId="{FA98EF0E-73D3-712A-A71C-9A56B1F4ACB7}"/>
          </ac:graphicFrameMkLst>
        </pc:graphicFrameChg>
        <pc:picChg chg="del">
          <ac:chgData name="Mehuli Biswas" userId="d5fde822f2dbcea1" providerId="LiveId" clId="{DC152238-DA2F-47A2-9E03-1F77B0338AB6}" dt="2025-12-18T14:09:18.399" v="549" actId="478"/>
          <ac:picMkLst>
            <pc:docMk/>
            <pc:sldMk cId="870296482" sldId="265"/>
            <ac:picMk id="6" creationId="{92733C96-12E0-E8A6-BE9C-5CED33DD7D8A}"/>
          </ac:picMkLst>
        </pc:picChg>
      </pc:sldChg>
      <pc:sldChg chg="modSp add mod modTransition">
        <pc:chgData name="Mehuli Biswas" userId="d5fde822f2dbcea1" providerId="LiveId" clId="{DC152238-DA2F-47A2-9E03-1F77B0338AB6}" dt="2025-12-18T22:45:38.888" v="6746"/>
        <pc:sldMkLst>
          <pc:docMk/>
          <pc:sldMk cId="428721767" sldId="266"/>
        </pc:sldMkLst>
        <pc:spChg chg="mod">
          <ac:chgData name="Mehuli Biswas" userId="d5fde822f2dbcea1" providerId="LiveId" clId="{DC152238-DA2F-47A2-9E03-1F77B0338AB6}" dt="2025-12-18T15:31:59.693" v="1055" actId="20577"/>
          <ac:spMkLst>
            <pc:docMk/>
            <pc:sldMk cId="428721767" sldId="266"/>
            <ac:spMk id="4" creationId="{5097A95E-FD5D-D725-2CE9-370A1BBF5F36}"/>
          </ac:spMkLst>
        </pc:spChg>
        <pc:graphicFrameChg chg="mod modGraphic">
          <ac:chgData name="Mehuli Biswas" userId="d5fde822f2dbcea1" providerId="LiveId" clId="{DC152238-DA2F-47A2-9E03-1F77B0338AB6}" dt="2025-12-18T15:32:14.146" v="1056" actId="1076"/>
          <ac:graphicFrameMkLst>
            <pc:docMk/>
            <pc:sldMk cId="428721767" sldId="266"/>
            <ac:graphicFrameMk id="2" creationId="{0C3C30EF-28C0-93EF-7B5B-DF100C544B12}"/>
          </ac:graphicFrameMkLst>
        </pc:graphicFrameChg>
      </pc:sldChg>
      <pc:sldChg chg="addSp delSp modSp add mod modTransition">
        <pc:chgData name="Mehuli Biswas" userId="d5fde822f2dbcea1" providerId="LiveId" clId="{DC152238-DA2F-47A2-9E03-1F77B0338AB6}" dt="2025-12-18T22:45:44.958" v="6747"/>
        <pc:sldMkLst>
          <pc:docMk/>
          <pc:sldMk cId="2392932338" sldId="267"/>
        </pc:sldMkLst>
        <pc:spChg chg="mod">
          <ac:chgData name="Mehuli Biswas" userId="d5fde822f2dbcea1" providerId="LiveId" clId="{DC152238-DA2F-47A2-9E03-1F77B0338AB6}" dt="2025-12-18T16:21:55.154" v="1216" actId="255"/>
          <ac:spMkLst>
            <pc:docMk/>
            <pc:sldMk cId="2392932338" sldId="267"/>
            <ac:spMk id="4" creationId="{5DCBAD7E-5584-2CFB-D2CD-4C50A3D58B98}"/>
          </ac:spMkLst>
        </pc:spChg>
        <pc:graphicFrameChg chg="del">
          <ac:chgData name="Mehuli Biswas" userId="d5fde822f2dbcea1" providerId="LiveId" clId="{DC152238-DA2F-47A2-9E03-1F77B0338AB6}" dt="2025-12-18T15:32:47.909" v="1058" actId="478"/>
          <ac:graphicFrameMkLst>
            <pc:docMk/>
            <pc:sldMk cId="2392932338" sldId="267"/>
            <ac:graphicFrameMk id="2" creationId="{48704F46-3D87-1B3B-CF96-026BCD6BE209}"/>
          </ac:graphicFrameMkLst>
        </pc:graphicFrameChg>
        <pc:graphicFrameChg chg="add mod modGraphic">
          <ac:chgData name="Mehuli Biswas" userId="d5fde822f2dbcea1" providerId="LiveId" clId="{DC152238-DA2F-47A2-9E03-1F77B0338AB6}" dt="2025-12-18T16:09:54.373" v="1094" actId="14100"/>
          <ac:graphicFrameMkLst>
            <pc:docMk/>
            <pc:sldMk cId="2392932338" sldId="267"/>
            <ac:graphicFrameMk id="3" creationId="{CF4B197A-60B5-FEC2-C55E-E18F5598338A}"/>
          </ac:graphicFrameMkLst>
        </pc:graphicFrameChg>
        <pc:graphicFrameChg chg="add mod modGraphic">
          <ac:chgData name="Mehuli Biswas" userId="d5fde822f2dbcea1" providerId="LiveId" clId="{DC152238-DA2F-47A2-9E03-1F77B0338AB6}" dt="2025-12-18T16:28:51.963" v="1291" actId="14100"/>
          <ac:graphicFrameMkLst>
            <pc:docMk/>
            <pc:sldMk cId="2392932338" sldId="267"/>
            <ac:graphicFrameMk id="5" creationId="{615004AC-61E0-EFB9-43F1-315FB3485649}"/>
          </ac:graphicFrameMkLst>
        </pc:graphicFrameChg>
        <pc:picChg chg="add del mod">
          <ac:chgData name="Mehuli Biswas" userId="d5fde822f2dbcea1" providerId="LiveId" clId="{DC152238-DA2F-47A2-9E03-1F77B0338AB6}" dt="2025-12-18T16:12:27.265" v="1115" actId="478"/>
          <ac:picMkLst>
            <pc:docMk/>
            <pc:sldMk cId="2392932338" sldId="267"/>
            <ac:picMk id="7" creationId="{CAC0B47B-2D49-F284-3310-5414F68BA35F}"/>
          </ac:picMkLst>
        </pc:picChg>
      </pc:sldChg>
      <pc:sldChg chg="modSp add mod modTransition">
        <pc:chgData name="Mehuli Biswas" userId="d5fde822f2dbcea1" providerId="LiveId" clId="{DC152238-DA2F-47A2-9E03-1F77B0338AB6}" dt="2025-12-18T22:45:50.595" v="6748"/>
        <pc:sldMkLst>
          <pc:docMk/>
          <pc:sldMk cId="1621407494" sldId="268"/>
        </pc:sldMkLst>
        <pc:graphicFrameChg chg="mod modGraphic">
          <ac:chgData name="Mehuli Biswas" userId="d5fde822f2dbcea1" providerId="LiveId" clId="{DC152238-DA2F-47A2-9E03-1F77B0338AB6}" dt="2025-12-18T17:10:58.559" v="1428" actId="20577"/>
          <ac:graphicFrameMkLst>
            <pc:docMk/>
            <pc:sldMk cId="1621407494" sldId="268"/>
            <ac:graphicFrameMk id="5" creationId="{7337C602-A1ED-304A-D251-E7A19053047E}"/>
          </ac:graphicFrameMkLst>
        </pc:graphicFrameChg>
      </pc:sldChg>
      <pc:sldChg chg="addSp delSp modSp add mod ord modTransition">
        <pc:chgData name="Mehuli Biswas" userId="d5fde822f2dbcea1" providerId="LiveId" clId="{DC152238-DA2F-47A2-9E03-1F77B0338AB6}" dt="2025-12-18T22:45:55.269" v="6749"/>
        <pc:sldMkLst>
          <pc:docMk/>
          <pc:sldMk cId="2061711690" sldId="269"/>
        </pc:sldMkLst>
        <pc:spChg chg="mod">
          <ac:chgData name="Mehuli Biswas" userId="d5fde822f2dbcea1" providerId="LiveId" clId="{DC152238-DA2F-47A2-9E03-1F77B0338AB6}" dt="2025-12-18T20:31:53.616" v="3312" actId="20577"/>
          <ac:spMkLst>
            <pc:docMk/>
            <pc:sldMk cId="2061711690" sldId="269"/>
            <ac:spMk id="4" creationId="{14545671-C7DF-6E2D-A016-76EB0E11EDB1}"/>
          </ac:spMkLst>
        </pc:spChg>
        <pc:spChg chg="del">
          <ac:chgData name="Mehuli Biswas" userId="d5fde822f2dbcea1" providerId="LiveId" clId="{DC152238-DA2F-47A2-9E03-1F77B0338AB6}" dt="2025-12-18T17:20:49.435" v="1480" actId="478"/>
          <ac:spMkLst>
            <pc:docMk/>
            <pc:sldMk cId="2061711690" sldId="269"/>
            <ac:spMk id="7" creationId="{09632BAC-AD82-EB07-4D81-21119A4D0193}"/>
          </ac:spMkLst>
        </pc:spChg>
        <pc:graphicFrameChg chg="add del modGraphic">
          <ac:chgData name="Mehuli Biswas" userId="d5fde822f2dbcea1" providerId="LiveId" clId="{DC152238-DA2F-47A2-9E03-1F77B0338AB6}" dt="2025-12-18T18:14:22.135" v="1482" actId="27309"/>
          <ac:graphicFrameMkLst>
            <pc:docMk/>
            <pc:sldMk cId="2061711690" sldId="269"/>
            <ac:graphicFrameMk id="3" creationId="{398989B5-3FB1-5221-1910-3E8DD3D695C2}"/>
          </ac:graphicFrameMkLst>
        </pc:graphicFrameChg>
        <pc:graphicFrameChg chg="add mod">
          <ac:chgData name="Mehuli Biswas" userId="d5fde822f2dbcea1" providerId="LiveId" clId="{DC152238-DA2F-47A2-9E03-1F77B0338AB6}" dt="2025-12-18T19:32:50.353" v="1517"/>
          <ac:graphicFrameMkLst>
            <pc:docMk/>
            <pc:sldMk cId="2061711690" sldId="269"/>
            <ac:graphicFrameMk id="5" creationId="{439C23BF-9F54-403E-25FF-264B3186E459}"/>
          </ac:graphicFrameMkLst>
        </pc:graphicFrameChg>
        <pc:graphicFrameChg chg="add mod modGraphic">
          <ac:chgData name="Mehuli Biswas" userId="d5fde822f2dbcea1" providerId="LiveId" clId="{DC152238-DA2F-47A2-9E03-1F77B0338AB6}" dt="2025-12-18T19:43:35.698" v="1956" actId="14100"/>
          <ac:graphicFrameMkLst>
            <pc:docMk/>
            <pc:sldMk cId="2061711690" sldId="269"/>
            <ac:graphicFrameMk id="6" creationId="{B79E9B3D-7AEA-ACB8-5B9B-2FB2BA84388F}"/>
          </ac:graphicFrameMkLst>
        </pc:graphicFrameChg>
        <pc:graphicFrameChg chg="add mod">
          <ac:chgData name="Mehuli Biswas" userId="d5fde822f2dbcea1" providerId="LiveId" clId="{DC152238-DA2F-47A2-9E03-1F77B0338AB6}" dt="2025-12-18T19:34:10.261" v="1527"/>
          <ac:graphicFrameMkLst>
            <pc:docMk/>
            <pc:sldMk cId="2061711690" sldId="269"/>
            <ac:graphicFrameMk id="7" creationId="{F621C500-F4A1-6724-BDAA-CB22CBDB5322}"/>
          </ac:graphicFrameMkLst>
        </pc:graphicFrameChg>
        <pc:graphicFrameChg chg="add mod modGraphic">
          <ac:chgData name="Mehuli Biswas" userId="d5fde822f2dbcea1" providerId="LiveId" clId="{DC152238-DA2F-47A2-9E03-1F77B0338AB6}" dt="2025-12-18T20:31:58" v="3313" actId="1076"/>
          <ac:graphicFrameMkLst>
            <pc:docMk/>
            <pc:sldMk cId="2061711690" sldId="269"/>
            <ac:graphicFrameMk id="8" creationId="{61956B55-3EBC-A15B-9C8A-E8E1298589F6}"/>
          </ac:graphicFrameMkLst>
        </pc:graphicFrameChg>
        <pc:picChg chg="del">
          <ac:chgData name="Mehuli Biswas" userId="d5fde822f2dbcea1" providerId="LiveId" clId="{DC152238-DA2F-47A2-9E03-1F77B0338AB6}" dt="2025-12-18T17:20:47.142" v="1479" actId="478"/>
          <ac:picMkLst>
            <pc:docMk/>
            <pc:sldMk cId="2061711690" sldId="269"/>
            <ac:picMk id="6" creationId="{66EBD417-D0A0-2E50-3AEC-400305CADF28}"/>
          </ac:picMkLst>
        </pc:picChg>
        <pc:picChg chg="add mod">
          <ac:chgData name="Mehuli Biswas" userId="d5fde822f2dbcea1" providerId="LiveId" clId="{DC152238-DA2F-47A2-9E03-1F77B0338AB6}" dt="2025-12-18T20:32:14.569" v="3315" actId="14100"/>
          <ac:picMkLst>
            <pc:docMk/>
            <pc:sldMk cId="2061711690" sldId="269"/>
            <ac:picMk id="10" creationId="{5F76543E-C542-E8C6-438D-CD0833BF0D9C}"/>
          </ac:picMkLst>
        </pc:picChg>
        <pc:picChg chg="add del mod">
          <ac:chgData name="Mehuli Biswas" userId="d5fde822f2dbcea1" providerId="LiveId" clId="{DC152238-DA2F-47A2-9E03-1F77B0338AB6}" dt="2025-12-18T20:36:39.542" v="3326" actId="478"/>
          <ac:picMkLst>
            <pc:docMk/>
            <pc:sldMk cId="2061711690" sldId="269"/>
            <ac:picMk id="12" creationId="{3A0A5ACF-120B-4C06-B641-C288AADDC557}"/>
          </ac:picMkLst>
        </pc:picChg>
        <pc:picChg chg="add mod modCrop">
          <ac:chgData name="Mehuli Biswas" userId="d5fde822f2dbcea1" providerId="LiveId" clId="{DC152238-DA2F-47A2-9E03-1F77B0338AB6}" dt="2025-12-18T20:43:00.973" v="3369" actId="1076"/>
          <ac:picMkLst>
            <pc:docMk/>
            <pc:sldMk cId="2061711690" sldId="269"/>
            <ac:picMk id="14" creationId="{681627A6-4155-2F3B-AB3F-DEED7E051EDD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45:59.676" v="6750"/>
        <pc:sldMkLst>
          <pc:docMk/>
          <pc:sldMk cId="127060068" sldId="270"/>
        </pc:sldMkLst>
        <pc:spChg chg="mod">
          <ac:chgData name="Mehuli Biswas" userId="d5fde822f2dbcea1" providerId="LiveId" clId="{DC152238-DA2F-47A2-9E03-1F77B0338AB6}" dt="2025-12-18T22:26:46.739" v="6347"/>
          <ac:spMkLst>
            <pc:docMk/>
            <pc:sldMk cId="127060068" sldId="270"/>
            <ac:spMk id="4" creationId="{43901CDA-635B-3AB3-0C07-2FCE004E01A9}"/>
          </ac:spMkLst>
        </pc:spChg>
        <pc:graphicFrameChg chg="add mod">
          <ac:chgData name="Mehuli Biswas" userId="d5fde822f2dbcea1" providerId="LiveId" clId="{DC152238-DA2F-47A2-9E03-1F77B0338AB6}" dt="2025-12-18T19:44:54.202" v="2064"/>
          <ac:graphicFrameMkLst>
            <pc:docMk/>
            <pc:sldMk cId="127060068" sldId="270"/>
            <ac:graphicFrameMk id="2" creationId="{7671DB20-7F81-B6A0-6FAD-C0D791C01E21}"/>
          </ac:graphicFrameMkLst>
        </pc:graphicFrameChg>
        <pc:graphicFrameChg chg="add del mod modGraphic">
          <ac:chgData name="Mehuli Biswas" userId="d5fde822f2dbcea1" providerId="LiveId" clId="{DC152238-DA2F-47A2-9E03-1F77B0338AB6}" dt="2025-12-18T20:47:24.901" v="3402" actId="478"/>
          <ac:graphicFrameMkLst>
            <pc:docMk/>
            <pc:sldMk cId="127060068" sldId="270"/>
            <ac:graphicFrameMk id="3" creationId="{AF2794F2-3167-7C12-0097-BF217FB05C34}"/>
          </ac:graphicFrameMkLst>
        </pc:graphicFrameChg>
        <pc:graphicFrameChg chg="mod modGraphic">
          <ac:chgData name="Mehuli Biswas" userId="d5fde822f2dbcea1" providerId="LiveId" clId="{DC152238-DA2F-47A2-9E03-1F77B0338AB6}" dt="2025-12-18T20:43:37.432" v="3370" actId="255"/>
          <ac:graphicFrameMkLst>
            <pc:docMk/>
            <pc:sldMk cId="127060068" sldId="270"/>
            <ac:graphicFrameMk id="6" creationId="{0166EBD0-3B72-DC26-CC48-0198ABBF930D}"/>
          </ac:graphicFrameMkLst>
        </pc:graphicFrameChg>
        <pc:graphicFrameChg chg="mod modGraphic">
          <ac:chgData name="Mehuli Biswas" userId="d5fde822f2dbcea1" providerId="LiveId" clId="{DC152238-DA2F-47A2-9E03-1F77B0338AB6}" dt="2025-12-18T20:47:37.084" v="3404" actId="1076"/>
          <ac:graphicFrameMkLst>
            <pc:docMk/>
            <pc:sldMk cId="127060068" sldId="270"/>
            <ac:graphicFrameMk id="8" creationId="{7FE4882A-58D8-E7C1-ED20-367198F11F02}"/>
          </ac:graphicFrameMkLst>
        </pc:graphicFrameChg>
        <pc:picChg chg="add mod">
          <ac:chgData name="Mehuli Biswas" userId="d5fde822f2dbcea1" providerId="LiveId" clId="{DC152238-DA2F-47A2-9E03-1F77B0338AB6}" dt="2025-12-18T20:50:39.086" v="3766" actId="1076"/>
          <ac:picMkLst>
            <pc:docMk/>
            <pc:sldMk cId="127060068" sldId="270"/>
            <ac:picMk id="7" creationId="{2B4385DC-D8F1-3DAF-E7BA-0C5548018D44}"/>
          </ac:picMkLst>
        </pc:picChg>
        <pc:picChg chg="add del mod">
          <ac:chgData name="Mehuli Biswas" userId="d5fde822f2dbcea1" providerId="LiveId" clId="{DC152238-DA2F-47A2-9E03-1F77B0338AB6}" dt="2025-12-18T20:47:22.058" v="3400" actId="478"/>
          <ac:picMkLst>
            <pc:docMk/>
            <pc:sldMk cId="127060068" sldId="270"/>
            <ac:picMk id="10" creationId="{73CD372A-4870-84C9-5C76-22B3A6B34D87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46:15.184" v="6753"/>
        <pc:sldMkLst>
          <pc:docMk/>
          <pc:sldMk cId="3068850530" sldId="271"/>
        </pc:sldMkLst>
        <pc:spChg chg="mod">
          <ac:chgData name="Mehuli Biswas" userId="d5fde822f2dbcea1" providerId="LiveId" clId="{DC152238-DA2F-47A2-9E03-1F77B0338AB6}" dt="2025-12-18T22:26:46.739" v="6347"/>
          <ac:spMkLst>
            <pc:docMk/>
            <pc:sldMk cId="3068850530" sldId="271"/>
            <ac:spMk id="4" creationId="{7CCD4AA7-3DC7-2D88-33BA-2E00FFEAD16F}"/>
          </ac:spMkLst>
        </pc:spChg>
        <pc:graphicFrameChg chg="del modGraphic">
          <ac:chgData name="Mehuli Biswas" userId="d5fde822f2dbcea1" providerId="LiveId" clId="{DC152238-DA2F-47A2-9E03-1F77B0338AB6}" dt="2025-12-18T20:02:10.819" v="2480" actId="478"/>
          <ac:graphicFrameMkLst>
            <pc:docMk/>
            <pc:sldMk cId="3068850530" sldId="271"/>
            <ac:graphicFrameMk id="3" creationId="{4F9C89B0-A31F-590E-F2CF-31F7D2618C28}"/>
          </ac:graphicFrameMkLst>
        </pc:graphicFrameChg>
        <pc:graphicFrameChg chg="mod modGraphic">
          <ac:chgData name="Mehuli Biswas" userId="d5fde822f2dbcea1" providerId="LiveId" clId="{DC152238-DA2F-47A2-9E03-1F77B0338AB6}" dt="2025-12-18T20:00:32.299" v="2363" actId="2165"/>
          <ac:graphicFrameMkLst>
            <pc:docMk/>
            <pc:sldMk cId="3068850530" sldId="271"/>
            <ac:graphicFrameMk id="6" creationId="{CB8722C7-164F-39C4-34DF-D867907043ED}"/>
          </ac:graphicFrameMkLst>
        </pc:graphicFrameChg>
        <pc:graphicFrameChg chg="mod modGraphic">
          <ac:chgData name="Mehuli Biswas" userId="d5fde822f2dbcea1" providerId="LiveId" clId="{DC152238-DA2F-47A2-9E03-1F77B0338AB6}" dt="2025-12-18T20:56:11.464" v="4066" actId="1076"/>
          <ac:graphicFrameMkLst>
            <pc:docMk/>
            <pc:sldMk cId="3068850530" sldId="271"/>
            <ac:graphicFrameMk id="8" creationId="{21DBFB32-9B9C-C824-8B6A-022F367EC596}"/>
          </ac:graphicFrameMkLst>
        </pc:graphicFrameChg>
        <pc:picChg chg="add mod modCrop">
          <ac:chgData name="Mehuli Biswas" userId="d5fde822f2dbcea1" providerId="LiveId" clId="{DC152238-DA2F-47A2-9E03-1F77B0338AB6}" dt="2025-12-18T21:02:07.651" v="4300" actId="14100"/>
          <ac:picMkLst>
            <pc:docMk/>
            <pc:sldMk cId="3068850530" sldId="271"/>
            <ac:picMk id="5" creationId="{5AF0DD87-FBDE-A4F4-1D04-C953253B1C32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46:20.718" v="6754"/>
        <pc:sldMkLst>
          <pc:docMk/>
          <pc:sldMk cId="1420261411" sldId="272"/>
        </pc:sldMkLst>
        <pc:spChg chg="mod">
          <ac:chgData name="Mehuli Biswas" userId="d5fde822f2dbcea1" providerId="LiveId" clId="{DC152238-DA2F-47A2-9E03-1F77B0338AB6}" dt="2025-12-18T22:26:46.739" v="6347"/>
          <ac:spMkLst>
            <pc:docMk/>
            <pc:sldMk cId="1420261411" sldId="272"/>
            <ac:spMk id="4" creationId="{2995989B-A00C-9839-511D-DC7FD70DF5CE}"/>
          </ac:spMkLst>
        </pc:spChg>
        <pc:graphicFrameChg chg="mod modGraphic">
          <ac:chgData name="Mehuli Biswas" userId="d5fde822f2dbcea1" providerId="LiveId" clId="{DC152238-DA2F-47A2-9E03-1F77B0338AB6}" dt="2025-12-18T20:07:19.516" v="2655"/>
          <ac:graphicFrameMkLst>
            <pc:docMk/>
            <pc:sldMk cId="1420261411" sldId="272"/>
            <ac:graphicFrameMk id="6" creationId="{F4C581F2-58CD-6C82-BB09-F913067B39BB}"/>
          </ac:graphicFrameMkLst>
        </pc:graphicFrameChg>
        <pc:graphicFrameChg chg="del">
          <ac:chgData name="Mehuli Biswas" userId="d5fde822f2dbcea1" providerId="LiveId" clId="{DC152238-DA2F-47A2-9E03-1F77B0338AB6}" dt="2025-12-18T20:03:24.504" v="2601" actId="478"/>
          <ac:graphicFrameMkLst>
            <pc:docMk/>
            <pc:sldMk cId="1420261411" sldId="272"/>
            <ac:graphicFrameMk id="8" creationId="{2A6EABD0-5AE7-3DE8-54B8-27BABB3A14A1}"/>
          </ac:graphicFrameMkLst>
        </pc:graphicFrameChg>
        <pc:picChg chg="add mod">
          <ac:chgData name="Mehuli Biswas" userId="d5fde822f2dbcea1" providerId="LiveId" clId="{DC152238-DA2F-47A2-9E03-1F77B0338AB6}" dt="2025-12-18T21:04:21.137" v="4310" actId="1076"/>
          <ac:picMkLst>
            <pc:docMk/>
            <pc:sldMk cId="1420261411" sldId="272"/>
            <ac:picMk id="3" creationId="{E16F5716-917D-AF49-A735-FD718FB768B7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46:25.761" v="6755"/>
        <pc:sldMkLst>
          <pc:docMk/>
          <pc:sldMk cId="2681338926" sldId="273"/>
        </pc:sldMkLst>
        <pc:spChg chg="mod">
          <ac:chgData name="Mehuli Biswas" userId="d5fde822f2dbcea1" providerId="LiveId" clId="{DC152238-DA2F-47A2-9E03-1F77B0338AB6}" dt="2025-12-18T21:18:55.671" v="5270" actId="20577"/>
          <ac:spMkLst>
            <pc:docMk/>
            <pc:sldMk cId="2681338926" sldId="273"/>
            <ac:spMk id="4" creationId="{98F2B558-944E-5E39-866A-A6A40FC6A47E}"/>
          </ac:spMkLst>
        </pc:spChg>
        <pc:graphicFrameChg chg="add mod modGraphic">
          <ac:chgData name="Mehuli Biswas" userId="d5fde822f2dbcea1" providerId="LiveId" clId="{DC152238-DA2F-47A2-9E03-1F77B0338AB6}" dt="2025-12-18T21:18:24.318" v="4856" actId="1076"/>
          <ac:graphicFrameMkLst>
            <pc:docMk/>
            <pc:sldMk cId="2681338926" sldId="273"/>
            <ac:graphicFrameMk id="2" creationId="{CB3D78AE-3346-E797-D8B3-B98F90EFBBBD}"/>
          </ac:graphicFrameMkLst>
        </pc:graphicFrameChg>
        <pc:graphicFrameChg chg="mod modGraphic">
          <ac:chgData name="Mehuli Biswas" userId="d5fde822f2dbcea1" providerId="LiveId" clId="{DC152238-DA2F-47A2-9E03-1F77B0338AB6}" dt="2025-12-18T21:18:09.199" v="4853" actId="1076"/>
          <ac:graphicFrameMkLst>
            <pc:docMk/>
            <pc:sldMk cId="2681338926" sldId="273"/>
            <ac:graphicFrameMk id="6" creationId="{F1B46E4D-ED8F-2220-B102-B50C2F1B85AB}"/>
          </ac:graphicFrameMkLst>
        </pc:graphicFrameChg>
        <pc:picChg chg="add del mod">
          <ac:chgData name="Mehuli Biswas" userId="d5fde822f2dbcea1" providerId="LiveId" clId="{DC152238-DA2F-47A2-9E03-1F77B0338AB6}" dt="2025-12-18T21:12:46.858" v="4626" actId="478"/>
          <ac:picMkLst>
            <pc:docMk/>
            <pc:sldMk cId="2681338926" sldId="273"/>
            <ac:picMk id="3" creationId="{9507EFAC-4DD9-2553-0363-504D41001F76}"/>
          </ac:picMkLst>
        </pc:picChg>
        <pc:picChg chg="add mod">
          <ac:chgData name="Mehuli Biswas" userId="d5fde822f2dbcea1" providerId="LiveId" clId="{DC152238-DA2F-47A2-9E03-1F77B0338AB6}" dt="2025-12-18T21:18:28.656" v="4857" actId="1076"/>
          <ac:picMkLst>
            <pc:docMk/>
            <pc:sldMk cId="2681338926" sldId="273"/>
            <ac:picMk id="7" creationId="{5662CC70-ED48-BD6C-8B95-4C1A110E1F35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46:34.700" v="6757"/>
        <pc:sldMkLst>
          <pc:docMk/>
          <pc:sldMk cId="3543052094" sldId="274"/>
        </pc:sldMkLst>
        <pc:spChg chg="mod">
          <ac:chgData name="Mehuli Biswas" userId="d5fde822f2dbcea1" providerId="LiveId" clId="{DC152238-DA2F-47A2-9E03-1F77B0338AB6}" dt="2025-12-18T20:15:41.727" v="3024" actId="207"/>
          <ac:spMkLst>
            <pc:docMk/>
            <pc:sldMk cId="3543052094" sldId="274"/>
            <ac:spMk id="4" creationId="{39AB129B-C47D-7E4C-9E1F-1EA0300FD317}"/>
          </ac:spMkLst>
        </pc:spChg>
        <pc:graphicFrameChg chg="del mod">
          <ac:chgData name="Mehuli Biswas" userId="d5fde822f2dbcea1" providerId="LiveId" clId="{DC152238-DA2F-47A2-9E03-1F77B0338AB6}" dt="2025-12-18T20:14:09.877" v="2866" actId="478"/>
          <ac:graphicFrameMkLst>
            <pc:docMk/>
            <pc:sldMk cId="3543052094" sldId="274"/>
            <ac:graphicFrameMk id="2" creationId="{AFC235D3-9C7C-DA84-6802-1EF63079D22A}"/>
          </ac:graphicFrameMkLst>
        </pc:graphicFrameChg>
        <pc:graphicFrameChg chg="add mod modGraphic">
          <ac:chgData name="Mehuli Biswas" userId="d5fde822f2dbcea1" providerId="LiveId" clId="{DC152238-DA2F-47A2-9E03-1F77B0338AB6}" dt="2025-12-18T20:15:34.252" v="3022" actId="1076"/>
          <ac:graphicFrameMkLst>
            <pc:docMk/>
            <pc:sldMk cId="3543052094" sldId="274"/>
            <ac:graphicFrameMk id="3" creationId="{13C4E867-6783-D1B1-A398-D517C8CB3C4B}"/>
          </ac:graphicFrameMkLst>
        </pc:graphicFrameChg>
        <pc:graphicFrameChg chg="add mod modGraphic">
          <ac:chgData name="Mehuli Biswas" userId="d5fde822f2dbcea1" providerId="LiveId" clId="{DC152238-DA2F-47A2-9E03-1F77B0338AB6}" dt="2025-12-18T20:16:09.812" v="3028"/>
          <ac:graphicFrameMkLst>
            <pc:docMk/>
            <pc:sldMk cId="3543052094" sldId="274"/>
            <ac:graphicFrameMk id="5" creationId="{2DFA91EE-304A-C111-7D1D-944D16B59E3B}"/>
          </ac:graphicFrameMkLst>
        </pc:graphicFrameChg>
        <pc:graphicFrameChg chg="del mod">
          <ac:chgData name="Mehuli Biswas" userId="d5fde822f2dbcea1" providerId="LiveId" clId="{DC152238-DA2F-47A2-9E03-1F77B0338AB6}" dt="2025-12-18T20:13:47.551" v="2864" actId="478"/>
          <ac:graphicFrameMkLst>
            <pc:docMk/>
            <pc:sldMk cId="3543052094" sldId="274"/>
            <ac:graphicFrameMk id="6" creationId="{B530195B-7C8D-D656-3A44-E065E5552479}"/>
          </ac:graphicFrameMkLst>
        </pc:graphicFrameChg>
        <pc:picChg chg="add mod">
          <ac:chgData name="Mehuli Biswas" userId="d5fde822f2dbcea1" providerId="LiveId" clId="{DC152238-DA2F-47A2-9E03-1F77B0338AB6}" dt="2025-12-18T21:20:54.776" v="5281" actId="1076"/>
          <ac:picMkLst>
            <pc:docMk/>
            <pc:sldMk cId="3543052094" sldId="274"/>
            <ac:picMk id="8" creationId="{5297D77D-E22C-841C-B68F-DFD4D6DF1AE4}"/>
          </ac:picMkLst>
        </pc:picChg>
        <pc:picChg chg="add mod">
          <ac:chgData name="Mehuli Biswas" userId="d5fde822f2dbcea1" providerId="LiveId" clId="{DC152238-DA2F-47A2-9E03-1F77B0338AB6}" dt="2025-12-18T21:21:08.896" v="5286" actId="1076"/>
          <ac:picMkLst>
            <pc:docMk/>
            <pc:sldMk cId="3543052094" sldId="274"/>
            <ac:picMk id="10" creationId="{DEBE71C4-ED26-A280-3455-9B680E86DC24}"/>
          </ac:picMkLst>
        </pc:picChg>
        <pc:inkChg chg="add del">
          <ac:chgData name="Mehuli Biswas" userId="d5fde822f2dbcea1" providerId="LiveId" clId="{DC152238-DA2F-47A2-9E03-1F77B0338AB6}" dt="2025-12-18T22:00:04.328" v="5428" actId="9405"/>
          <ac:inkMkLst>
            <pc:docMk/>
            <pc:sldMk cId="3543052094" sldId="274"/>
            <ac:inkMk id="11" creationId="{18D06FA3-48BA-01B2-A312-83B0E6B5EF94}"/>
          </ac:inkMkLst>
        </pc:inkChg>
      </pc:sldChg>
      <pc:sldChg chg="addSp delSp modSp add mod modTransition">
        <pc:chgData name="Mehuli Biswas" userId="d5fde822f2dbcea1" providerId="LiveId" clId="{DC152238-DA2F-47A2-9E03-1F77B0338AB6}" dt="2025-12-18T22:46:37.747" v="6758"/>
        <pc:sldMkLst>
          <pc:docMk/>
          <pc:sldMk cId="598896978" sldId="275"/>
        </pc:sldMkLst>
        <pc:spChg chg="mod">
          <ac:chgData name="Mehuli Biswas" userId="d5fde822f2dbcea1" providerId="LiveId" clId="{DC152238-DA2F-47A2-9E03-1F77B0338AB6}" dt="2025-12-18T21:22:08.809" v="5294" actId="20577"/>
          <ac:spMkLst>
            <pc:docMk/>
            <pc:sldMk cId="598896978" sldId="275"/>
            <ac:spMk id="4" creationId="{1E76C773-E078-C5FE-7A01-57002FACFCEC}"/>
          </ac:spMkLst>
        </pc:spChg>
        <pc:graphicFrameChg chg="add mod modGraphic">
          <ac:chgData name="Mehuli Biswas" userId="d5fde822f2dbcea1" providerId="LiveId" clId="{DC152238-DA2F-47A2-9E03-1F77B0338AB6}" dt="2025-12-18T21:22:52.850" v="5303" actId="14100"/>
          <ac:graphicFrameMkLst>
            <pc:docMk/>
            <pc:sldMk cId="598896978" sldId="275"/>
            <ac:graphicFrameMk id="2" creationId="{CF3AE4D6-F94B-A8E9-FE52-135DB91C3A3E}"/>
          </ac:graphicFrameMkLst>
        </pc:graphicFrameChg>
        <pc:graphicFrameChg chg="del">
          <ac:chgData name="Mehuli Biswas" userId="d5fde822f2dbcea1" providerId="LiveId" clId="{DC152238-DA2F-47A2-9E03-1F77B0338AB6}" dt="2025-12-18T20:16:59.612" v="3035" actId="478"/>
          <ac:graphicFrameMkLst>
            <pc:docMk/>
            <pc:sldMk cId="598896978" sldId="275"/>
            <ac:graphicFrameMk id="3" creationId="{227EBAF8-C7BE-CA88-663E-83467399A35A}"/>
          </ac:graphicFrameMkLst>
        </pc:graphicFrameChg>
        <pc:graphicFrameChg chg="del">
          <ac:chgData name="Mehuli Biswas" userId="d5fde822f2dbcea1" providerId="LiveId" clId="{DC152238-DA2F-47A2-9E03-1F77B0338AB6}" dt="2025-12-18T20:17:27.251" v="3040" actId="478"/>
          <ac:graphicFrameMkLst>
            <pc:docMk/>
            <pc:sldMk cId="598896978" sldId="275"/>
            <ac:graphicFrameMk id="5" creationId="{02DCE153-2ADB-F7B5-0EED-13D4D5F39EDB}"/>
          </ac:graphicFrameMkLst>
        </pc:graphicFrameChg>
        <pc:picChg chg="add mod">
          <ac:chgData name="Mehuli Biswas" userId="d5fde822f2dbcea1" providerId="LiveId" clId="{DC152238-DA2F-47A2-9E03-1F77B0338AB6}" dt="2025-12-18T21:23:22.399" v="5313" actId="14100"/>
          <ac:picMkLst>
            <pc:docMk/>
            <pc:sldMk cId="598896978" sldId="275"/>
            <ac:picMk id="7" creationId="{7253C322-C347-AB87-C4AA-26ACD472B704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46:48.163" v="6760"/>
        <pc:sldMkLst>
          <pc:docMk/>
          <pc:sldMk cId="3095768921" sldId="276"/>
        </pc:sldMkLst>
        <pc:spChg chg="add">
          <ac:chgData name="Mehuli Biswas" userId="d5fde822f2dbcea1" providerId="LiveId" clId="{DC152238-DA2F-47A2-9E03-1F77B0338AB6}" dt="2025-12-18T20:20:17.707" v="3103"/>
          <ac:spMkLst>
            <pc:docMk/>
            <pc:sldMk cId="3095768921" sldId="276"/>
            <ac:spMk id="3" creationId="{AE6E0823-68C9-2EE8-0FF4-09F37D39CB9F}"/>
          </ac:spMkLst>
        </pc:spChg>
        <pc:spChg chg="mod">
          <ac:chgData name="Mehuli Biswas" userId="d5fde822f2dbcea1" providerId="LiveId" clId="{DC152238-DA2F-47A2-9E03-1F77B0338AB6}" dt="2025-12-18T20:22:53.693" v="3169" actId="20577"/>
          <ac:spMkLst>
            <pc:docMk/>
            <pc:sldMk cId="3095768921" sldId="276"/>
            <ac:spMk id="4" creationId="{6E81BFF0-9D92-D308-0B3C-F7A0D8AF583A}"/>
          </ac:spMkLst>
        </pc:spChg>
        <pc:spChg chg="add mod">
          <ac:chgData name="Mehuli Biswas" userId="d5fde822f2dbcea1" providerId="LiveId" clId="{DC152238-DA2F-47A2-9E03-1F77B0338AB6}" dt="2025-12-18T20:22:11.185" v="3155" actId="20577"/>
          <ac:spMkLst>
            <pc:docMk/>
            <pc:sldMk cId="3095768921" sldId="276"/>
            <ac:spMk id="5" creationId="{25D758FB-651A-B98F-BC5D-7C66B908D337}"/>
          </ac:spMkLst>
        </pc:spChg>
        <pc:graphicFrameChg chg="del modGraphic">
          <ac:chgData name="Mehuli Biswas" userId="d5fde822f2dbcea1" providerId="LiveId" clId="{DC152238-DA2F-47A2-9E03-1F77B0338AB6}" dt="2025-12-18T20:20:13.923" v="3101" actId="478"/>
          <ac:graphicFrameMkLst>
            <pc:docMk/>
            <pc:sldMk cId="3095768921" sldId="276"/>
            <ac:graphicFrameMk id="2" creationId="{E5029B24-E9B0-566E-D469-8FFB0036CA57}"/>
          </ac:graphicFrameMkLst>
        </pc:graphicFrameChg>
        <pc:graphicFrameChg chg="add mod modGraphic">
          <ac:chgData name="Mehuli Biswas" userId="d5fde822f2dbcea1" providerId="LiveId" clId="{DC152238-DA2F-47A2-9E03-1F77B0338AB6}" dt="2025-12-18T21:34:43.383" v="5379" actId="14100"/>
          <ac:graphicFrameMkLst>
            <pc:docMk/>
            <pc:sldMk cId="3095768921" sldId="276"/>
            <ac:graphicFrameMk id="6" creationId="{ECF42E95-13E9-9AF2-C9D3-9D25288978EA}"/>
          </ac:graphicFrameMkLst>
        </pc:graphicFrameChg>
        <pc:picChg chg="add mod">
          <ac:chgData name="Mehuli Biswas" userId="d5fde822f2dbcea1" providerId="LiveId" clId="{DC152238-DA2F-47A2-9E03-1F77B0338AB6}" dt="2025-12-18T21:27:52.916" v="5338" actId="1076"/>
          <ac:picMkLst>
            <pc:docMk/>
            <pc:sldMk cId="3095768921" sldId="276"/>
            <ac:picMk id="8" creationId="{9478DEE1-3455-5278-F763-83EA5188CEB6}"/>
          </ac:picMkLst>
        </pc:picChg>
      </pc:sldChg>
      <pc:sldChg chg="delSp modSp new del mod">
        <pc:chgData name="Mehuli Biswas" userId="d5fde822f2dbcea1" providerId="LiveId" clId="{DC152238-DA2F-47A2-9E03-1F77B0338AB6}" dt="2025-12-18T20:46:26.564" v="3388" actId="2696"/>
        <pc:sldMkLst>
          <pc:docMk/>
          <pc:sldMk cId="1297379517" sldId="277"/>
        </pc:sldMkLst>
        <pc:spChg chg="del">
          <ac:chgData name="Mehuli Biswas" userId="d5fde822f2dbcea1" providerId="LiveId" clId="{DC152238-DA2F-47A2-9E03-1F77B0338AB6}" dt="2025-12-18T20:45:08.482" v="3379" actId="478"/>
          <ac:spMkLst>
            <pc:docMk/>
            <pc:sldMk cId="1297379517" sldId="277"/>
            <ac:spMk id="2" creationId="{60DC520C-2772-D93A-33C4-E8C6A7EC06B2}"/>
          </ac:spMkLst>
        </pc:spChg>
        <pc:spChg chg="mod">
          <ac:chgData name="Mehuli Biswas" userId="d5fde822f2dbcea1" providerId="LiveId" clId="{DC152238-DA2F-47A2-9E03-1F77B0338AB6}" dt="2025-12-18T20:46:09.854" v="3386"/>
          <ac:spMkLst>
            <pc:docMk/>
            <pc:sldMk cId="1297379517" sldId="277"/>
            <ac:spMk id="3" creationId="{DD32F28A-7609-D8C2-DC67-5AF91076272E}"/>
          </ac:spMkLst>
        </pc:spChg>
      </pc:sldChg>
      <pc:sldChg chg="delSp modSp add mod modTransition">
        <pc:chgData name="Mehuli Biswas" userId="d5fde822f2dbcea1" providerId="LiveId" clId="{DC152238-DA2F-47A2-9E03-1F77B0338AB6}" dt="2025-12-18T22:46:10.557" v="6752"/>
        <pc:sldMkLst>
          <pc:docMk/>
          <pc:sldMk cId="691560868" sldId="278"/>
        </pc:sldMkLst>
        <pc:spChg chg="mod">
          <ac:chgData name="Mehuli Biswas" userId="d5fde822f2dbcea1" providerId="LiveId" clId="{DC152238-DA2F-47A2-9E03-1F77B0338AB6}" dt="2025-12-18T20:53:03.487" v="4051" actId="20577"/>
          <ac:spMkLst>
            <pc:docMk/>
            <pc:sldMk cId="691560868" sldId="278"/>
            <ac:spMk id="4" creationId="{D3F8F702-5F40-3D4E-A1D0-5B159E9B3BF4}"/>
          </ac:spMkLst>
        </pc:spChg>
        <pc:graphicFrameChg chg="mod">
          <ac:chgData name="Mehuli Biswas" userId="d5fde822f2dbcea1" providerId="LiveId" clId="{DC152238-DA2F-47A2-9E03-1F77B0338AB6}" dt="2025-12-18T20:47:15.995" v="3399" actId="1076"/>
          <ac:graphicFrameMkLst>
            <pc:docMk/>
            <pc:sldMk cId="691560868" sldId="278"/>
            <ac:graphicFrameMk id="3" creationId="{6330F27F-152B-0C7E-5637-A78C8CC65CE6}"/>
          </ac:graphicFrameMkLst>
        </pc:graphicFrameChg>
        <pc:graphicFrameChg chg="del modGraphic">
          <ac:chgData name="Mehuli Biswas" userId="d5fde822f2dbcea1" providerId="LiveId" clId="{DC152238-DA2F-47A2-9E03-1F77B0338AB6}" dt="2025-12-18T20:46:47.749" v="3391" actId="478"/>
          <ac:graphicFrameMkLst>
            <pc:docMk/>
            <pc:sldMk cId="691560868" sldId="278"/>
            <ac:graphicFrameMk id="6" creationId="{D113BF1E-3EE1-B874-2AF4-70E1D8B6D9FA}"/>
          </ac:graphicFrameMkLst>
        </pc:graphicFrameChg>
        <pc:graphicFrameChg chg="del modGraphic">
          <ac:chgData name="Mehuli Biswas" userId="d5fde822f2dbcea1" providerId="LiveId" clId="{DC152238-DA2F-47A2-9E03-1F77B0338AB6}" dt="2025-12-18T20:46:59.933" v="3395" actId="478"/>
          <ac:graphicFrameMkLst>
            <pc:docMk/>
            <pc:sldMk cId="691560868" sldId="278"/>
            <ac:graphicFrameMk id="8" creationId="{C4D9F3F0-4684-A8D6-ACA9-A66C2F9E58D7}"/>
          </ac:graphicFrameMkLst>
        </pc:graphicFrameChg>
        <pc:picChg chg="del">
          <ac:chgData name="Mehuli Biswas" userId="d5fde822f2dbcea1" providerId="LiveId" clId="{DC152238-DA2F-47A2-9E03-1F77B0338AB6}" dt="2025-12-18T20:46:55.385" v="3393" actId="478"/>
          <ac:picMkLst>
            <pc:docMk/>
            <pc:sldMk cId="691560868" sldId="278"/>
            <ac:picMk id="7" creationId="{85897515-859C-2E04-A193-F288582B212F}"/>
          </ac:picMkLst>
        </pc:picChg>
        <pc:picChg chg="mod">
          <ac:chgData name="Mehuli Biswas" userId="d5fde822f2dbcea1" providerId="LiveId" clId="{DC152238-DA2F-47A2-9E03-1F77B0338AB6}" dt="2025-12-18T20:47:09.070" v="3398" actId="1076"/>
          <ac:picMkLst>
            <pc:docMk/>
            <pc:sldMk cId="691560868" sldId="278"/>
            <ac:picMk id="10" creationId="{91183977-54C5-23EA-D749-EBCFF6BE6755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46:29.796" v="6756"/>
        <pc:sldMkLst>
          <pc:docMk/>
          <pc:sldMk cId="446640804" sldId="279"/>
        </pc:sldMkLst>
        <pc:spChg chg="mod">
          <ac:chgData name="Mehuli Biswas" userId="d5fde822f2dbcea1" providerId="LiveId" clId="{DC152238-DA2F-47A2-9E03-1F77B0338AB6}" dt="2025-12-18T21:14:51.880" v="4814" actId="20577"/>
          <ac:spMkLst>
            <pc:docMk/>
            <pc:sldMk cId="446640804" sldId="279"/>
            <ac:spMk id="4" creationId="{CC5CDE49-7826-3F4A-54E0-22C7B344B503}"/>
          </ac:spMkLst>
        </pc:spChg>
        <pc:graphicFrameChg chg="del">
          <ac:chgData name="Mehuli Biswas" userId="d5fde822f2dbcea1" providerId="LiveId" clId="{DC152238-DA2F-47A2-9E03-1F77B0338AB6}" dt="2025-12-18T21:05:49.348" v="4549" actId="478"/>
          <ac:graphicFrameMkLst>
            <pc:docMk/>
            <pc:sldMk cId="446640804" sldId="279"/>
            <ac:graphicFrameMk id="2" creationId="{564A3843-4468-9C32-9435-7CD52DB39143}"/>
          </ac:graphicFrameMkLst>
        </pc:graphicFrameChg>
        <pc:graphicFrameChg chg="del modGraphic">
          <ac:chgData name="Mehuli Biswas" userId="d5fde822f2dbcea1" providerId="LiveId" clId="{DC152238-DA2F-47A2-9E03-1F77B0338AB6}" dt="2025-12-18T21:05:39.427" v="4546" actId="478"/>
          <ac:graphicFrameMkLst>
            <pc:docMk/>
            <pc:sldMk cId="446640804" sldId="279"/>
            <ac:graphicFrameMk id="6" creationId="{906C2CCD-CAD6-263B-0046-9B67E8357B24}"/>
          </ac:graphicFrameMkLst>
        </pc:graphicFrameChg>
        <pc:picChg chg="add del mod modCrop">
          <ac:chgData name="Mehuli Biswas" userId="d5fde822f2dbcea1" providerId="LiveId" clId="{DC152238-DA2F-47A2-9E03-1F77B0338AB6}" dt="2025-12-18T21:07:42.870" v="4560" actId="478"/>
          <ac:picMkLst>
            <pc:docMk/>
            <pc:sldMk cId="446640804" sldId="279"/>
            <ac:picMk id="5" creationId="{55C65355-DB23-1405-6FE3-E74B084816D2}"/>
          </ac:picMkLst>
        </pc:picChg>
        <pc:picChg chg="add del mod">
          <ac:chgData name="Mehuli Biswas" userId="d5fde822f2dbcea1" providerId="LiveId" clId="{DC152238-DA2F-47A2-9E03-1F77B0338AB6}" dt="2025-12-18T21:07:55.504" v="4565" actId="478"/>
          <ac:picMkLst>
            <pc:docMk/>
            <pc:sldMk cId="446640804" sldId="279"/>
            <ac:picMk id="8" creationId="{B85E8624-496D-7B4C-F0CA-7486BC665A71}"/>
          </ac:picMkLst>
        </pc:picChg>
        <pc:picChg chg="add del mod">
          <ac:chgData name="Mehuli Biswas" userId="d5fde822f2dbcea1" providerId="LiveId" clId="{DC152238-DA2F-47A2-9E03-1F77B0338AB6}" dt="2025-12-18T21:11:35.103" v="4599" actId="478"/>
          <ac:picMkLst>
            <pc:docMk/>
            <pc:sldMk cId="446640804" sldId="279"/>
            <ac:picMk id="10" creationId="{EB9C1642-352A-CBD8-AA5C-4137D2927FA8}"/>
          </ac:picMkLst>
        </pc:picChg>
        <pc:picChg chg="add del mod modCrop">
          <ac:chgData name="Mehuli Biswas" userId="d5fde822f2dbcea1" providerId="LiveId" clId="{DC152238-DA2F-47A2-9E03-1F77B0338AB6}" dt="2025-12-18T21:10:35.788" v="4590" actId="478"/>
          <ac:picMkLst>
            <pc:docMk/>
            <pc:sldMk cId="446640804" sldId="279"/>
            <ac:picMk id="12" creationId="{CB9E57C6-B9B1-A666-F4BA-FDC69D5F260B}"/>
          </ac:picMkLst>
        </pc:picChg>
        <pc:picChg chg="add mod">
          <ac:chgData name="Mehuli Biswas" userId="d5fde822f2dbcea1" providerId="LiveId" clId="{DC152238-DA2F-47A2-9E03-1F77B0338AB6}" dt="2025-12-18T21:15:07.181" v="4816" actId="14100"/>
          <ac:picMkLst>
            <pc:docMk/>
            <pc:sldMk cId="446640804" sldId="279"/>
            <ac:picMk id="14" creationId="{A5AAD10E-6AFA-4DE0-C6BF-B1CA6A2E3272}"/>
          </ac:picMkLst>
        </pc:picChg>
        <pc:picChg chg="add mod">
          <ac:chgData name="Mehuli Biswas" userId="d5fde822f2dbcea1" providerId="LiveId" clId="{DC152238-DA2F-47A2-9E03-1F77B0338AB6}" dt="2025-12-18T21:16:26.343" v="4838" actId="14100"/>
          <ac:picMkLst>
            <pc:docMk/>
            <pc:sldMk cId="446640804" sldId="279"/>
            <ac:picMk id="16" creationId="{88FB571A-0267-A00A-7A76-A4C75BDC1542}"/>
          </ac:picMkLst>
        </pc:picChg>
      </pc:sldChg>
      <pc:sldChg chg="addSp delSp modSp add mod ord modTransition">
        <pc:chgData name="Mehuli Biswas" userId="d5fde822f2dbcea1" providerId="LiveId" clId="{DC152238-DA2F-47A2-9E03-1F77B0338AB6}" dt="2025-12-18T22:46:41.836" v="6759"/>
        <pc:sldMkLst>
          <pc:docMk/>
          <pc:sldMk cId="2329935804" sldId="280"/>
        </pc:sldMkLst>
        <pc:spChg chg="mod">
          <ac:chgData name="Mehuli Biswas" userId="d5fde822f2dbcea1" providerId="LiveId" clId="{DC152238-DA2F-47A2-9E03-1F77B0338AB6}" dt="2025-12-18T21:24:58.848" v="5317" actId="20577"/>
          <ac:spMkLst>
            <pc:docMk/>
            <pc:sldMk cId="2329935804" sldId="280"/>
            <ac:spMk id="4" creationId="{A54CFC6A-C86C-94A0-13A4-B808653C937B}"/>
          </ac:spMkLst>
        </pc:spChg>
        <pc:graphicFrameChg chg="del modGraphic">
          <ac:chgData name="Mehuli Biswas" userId="d5fde822f2dbcea1" providerId="LiveId" clId="{DC152238-DA2F-47A2-9E03-1F77B0338AB6}" dt="2025-12-18T21:24:55.313" v="5316" actId="478"/>
          <ac:graphicFrameMkLst>
            <pc:docMk/>
            <pc:sldMk cId="2329935804" sldId="280"/>
            <ac:graphicFrameMk id="2" creationId="{EC9D0D33-1DDD-8D83-2A7F-DA5A41AAA516}"/>
          </ac:graphicFrameMkLst>
        </pc:graphicFrameChg>
        <pc:picChg chg="add mod">
          <ac:chgData name="Mehuli Biswas" userId="d5fde822f2dbcea1" providerId="LiveId" clId="{DC152238-DA2F-47A2-9E03-1F77B0338AB6}" dt="2025-12-18T21:26:08.570" v="5325" actId="1076"/>
          <ac:picMkLst>
            <pc:docMk/>
            <pc:sldMk cId="2329935804" sldId="280"/>
            <ac:picMk id="5" creationId="{4E0608E7-AE4F-94DE-D6B8-7D59191EFC1C}"/>
          </ac:picMkLst>
        </pc:picChg>
        <pc:picChg chg="del">
          <ac:chgData name="Mehuli Biswas" userId="d5fde822f2dbcea1" providerId="LiveId" clId="{DC152238-DA2F-47A2-9E03-1F77B0338AB6}" dt="2025-12-18T21:25:00.702" v="5318" actId="478"/>
          <ac:picMkLst>
            <pc:docMk/>
            <pc:sldMk cId="2329935804" sldId="280"/>
            <ac:picMk id="7" creationId="{3C2F9AA7-C130-2918-8C88-C0DA097E6DF8}"/>
          </ac:picMkLst>
        </pc:picChg>
        <pc:picChg chg="add mod">
          <ac:chgData name="Mehuli Biswas" userId="d5fde822f2dbcea1" providerId="LiveId" clId="{DC152238-DA2F-47A2-9E03-1F77B0338AB6}" dt="2025-12-18T21:26:42.486" v="5332" actId="1076"/>
          <ac:picMkLst>
            <pc:docMk/>
            <pc:sldMk cId="2329935804" sldId="280"/>
            <ac:picMk id="8" creationId="{75F7398F-E10B-202C-C3BF-EBF63FC9E235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59:02.754" v="6792" actId="1076"/>
        <pc:sldMkLst>
          <pc:docMk/>
          <pc:sldMk cId="3382886530" sldId="281"/>
        </pc:sldMkLst>
        <pc:spChg chg="mod">
          <ac:chgData name="Mehuli Biswas" userId="d5fde822f2dbcea1" providerId="LiveId" clId="{DC152238-DA2F-47A2-9E03-1F77B0338AB6}" dt="2025-12-18T22:03:14.796" v="5535" actId="1076"/>
          <ac:spMkLst>
            <pc:docMk/>
            <pc:sldMk cId="3382886530" sldId="281"/>
            <ac:spMk id="4" creationId="{4C96E682-FB53-5358-F112-BF7179291488}"/>
          </ac:spMkLst>
        </pc:spChg>
        <pc:spChg chg="del mod">
          <ac:chgData name="Mehuli Biswas" userId="d5fde822f2dbcea1" providerId="LiveId" clId="{DC152238-DA2F-47A2-9E03-1F77B0338AB6}" dt="2025-12-18T21:28:49.824" v="5376"/>
          <ac:spMkLst>
            <pc:docMk/>
            <pc:sldMk cId="3382886530" sldId="281"/>
            <ac:spMk id="5" creationId="{07B3CDF3-CC03-1EB4-4410-070A3706EBC2}"/>
          </ac:spMkLst>
        </pc:spChg>
        <pc:grpChg chg="mod">
          <ac:chgData name="Mehuli Biswas" userId="d5fde822f2dbcea1" providerId="LiveId" clId="{DC152238-DA2F-47A2-9E03-1F77B0338AB6}" dt="2025-12-18T21:56:22.550" v="5389"/>
          <ac:grpSpMkLst>
            <pc:docMk/>
            <pc:sldMk cId="3382886530" sldId="281"/>
            <ac:grpSpMk id="11" creationId="{577970BF-7E70-1402-9970-414CED7FE733}"/>
          </ac:grpSpMkLst>
        </pc:grpChg>
        <pc:graphicFrameChg chg="del modGraphic">
          <ac:chgData name="Mehuli Biswas" userId="d5fde822f2dbcea1" providerId="LiveId" clId="{DC152238-DA2F-47A2-9E03-1F77B0338AB6}" dt="2025-12-18T21:28:55.693" v="5378" actId="478"/>
          <ac:graphicFrameMkLst>
            <pc:docMk/>
            <pc:sldMk cId="3382886530" sldId="281"/>
            <ac:graphicFrameMk id="6" creationId="{11E74488-EDBC-1DCD-1130-F76449AD1E4A}"/>
          </ac:graphicFrameMkLst>
        </pc:graphicFrameChg>
        <pc:picChg chg="add mod ord">
          <ac:chgData name="Mehuli Biswas" userId="d5fde822f2dbcea1" providerId="LiveId" clId="{DC152238-DA2F-47A2-9E03-1F77B0338AB6}" dt="2025-12-18T22:03:01.218" v="5532" actId="1076"/>
          <ac:picMkLst>
            <pc:docMk/>
            <pc:sldMk cId="3382886530" sldId="281"/>
            <ac:picMk id="3" creationId="{47E3A033-F4B2-2112-F9CB-C37CCA096E0A}"/>
          </ac:picMkLst>
        </pc:picChg>
        <pc:picChg chg="del">
          <ac:chgData name="Mehuli Biswas" userId="d5fde822f2dbcea1" providerId="LiveId" clId="{DC152238-DA2F-47A2-9E03-1F77B0338AB6}" dt="2025-12-18T21:28:49.816" v="5374" actId="478"/>
          <ac:picMkLst>
            <pc:docMk/>
            <pc:sldMk cId="3382886530" sldId="281"/>
            <ac:picMk id="8" creationId="{306FEC5A-D6AC-0B4D-DE28-B8D6D74305EB}"/>
          </ac:picMkLst>
        </pc:picChg>
        <pc:picChg chg="add mod">
          <ac:chgData name="Mehuli Biswas" userId="d5fde822f2dbcea1" providerId="LiveId" clId="{DC152238-DA2F-47A2-9E03-1F77B0338AB6}" dt="2025-12-18T22:03:06.437" v="5533" actId="1076"/>
          <ac:picMkLst>
            <pc:docMk/>
            <pc:sldMk cId="3382886530" sldId="281"/>
            <ac:picMk id="37" creationId="{E183C974-5D33-2218-8628-51D581BF9C7C}"/>
          </ac:picMkLst>
        </pc:picChg>
        <pc:picChg chg="add mod">
          <ac:chgData name="Mehuli Biswas" userId="d5fde822f2dbcea1" providerId="LiveId" clId="{DC152238-DA2F-47A2-9E03-1F77B0338AB6}" dt="2025-12-18T22:03:08.899" v="5534" actId="1076"/>
          <ac:picMkLst>
            <pc:docMk/>
            <pc:sldMk cId="3382886530" sldId="281"/>
            <ac:picMk id="39" creationId="{5CC4B130-7C4B-CCEE-2367-3ABA3448C969}"/>
          </ac:picMkLst>
        </pc:picChg>
        <pc:inkChg chg="add">
          <ac:chgData name="Mehuli Biswas" userId="d5fde822f2dbcea1" providerId="LiveId" clId="{DC152238-DA2F-47A2-9E03-1F77B0338AB6}" dt="2025-12-18T21:56:16.256" v="5384" actId="9405"/>
          <ac:inkMkLst>
            <pc:docMk/>
            <pc:sldMk cId="3382886530" sldId="281"/>
            <ac:inkMk id="7" creationId="{838E39A5-6CA8-5518-9FD3-C67C7401DB8A}"/>
          </ac:inkMkLst>
        </pc:inkChg>
        <pc:inkChg chg="add mod">
          <ac:chgData name="Mehuli Biswas" userId="d5fde822f2dbcea1" providerId="LiveId" clId="{DC152238-DA2F-47A2-9E03-1F77B0338AB6}" dt="2025-12-18T21:56:22.550" v="5389"/>
          <ac:inkMkLst>
            <pc:docMk/>
            <pc:sldMk cId="3382886530" sldId="281"/>
            <ac:inkMk id="9" creationId="{B825B7A0-E6C0-CC93-F7B1-66E94E9E4A80}"/>
          </ac:inkMkLst>
        </pc:inkChg>
        <pc:inkChg chg="add del mod">
          <ac:chgData name="Mehuli Biswas" userId="d5fde822f2dbcea1" providerId="LiveId" clId="{DC152238-DA2F-47A2-9E03-1F77B0338AB6}" dt="2025-12-18T21:56:22.550" v="5389"/>
          <ac:inkMkLst>
            <pc:docMk/>
            <pc:sldMk cId="3382886530" sldId="281"/>
            <ac:inkMk id="10" creationId="{38000EEB-5BDB-4F70-D5E8-86894D93489C}"/>
          </ac:inkMkLst>
        </pc:inkChg>
        <pc:inkChg chg="add del">
          <ac:chgData name="Mehuli Biswas" userId="d5fde822f2dbcea1" providerId="LiveId" clId="{DC152238-DA2F-47A2-9E03-1F77B0338AB6}" dt="2025-12-18T21:56:27.615" v="5391"/>
          <ac:inkMkLst>
            <pc:docMk/>
            <pc:sldMk cId="3382886530" sldId="281"/>
            <ac:inkMk id="12" creationId="{30BBB2B1-0FE1-BEC6-7159-02EAFC01FD43}"/>
          </ac:inkMkLst>
        </pc:inkChg>
        <pc:inkChg chg="add mod">
          <ac:chgData name="Mehuli Biswas" userId="d5fde822f2dbcea1" providerId="LiveId" clId="{DC152238-DA2F-47A2-9E03-1F77B0338AB6}" dt="2025-12-18T21:56:29.173" v="5392"/>
          <ac:inkMkLst>
            <pc:docMk/>
            <pc:sldMk cId="3382886530" sldId="281"/>
            <ac:inkMk id="13" creationId="{6D113EF8-3A87-B68A-2DC8-5A537B9C2E6B}"/>
          </ac:inkMkLst>
        </pc:inkChg>
        <pc:inkChg chg="add del">
          <ac:chgData name="Mehuli Biswas" userId="d5fde822f2dbcea1" providerId="LiveId" clId="{DC152238-DA2F-47A2-9E03-1F77B0338AB6}" dt="2025-12-18T21:56:38.163" v="5394" actId="9405"/>
          <ac:inkMkLst>
            <pc:docMk/>
            <pc:sldMk cId="3382886530" sldId="281"/>
            <ac:inkMk id="14" creationId="{E788E3E3-4192-0B54-72EA-4ED68F33200D}"/>
          </ac:inkMkLst>
        </pc:inkChg>
        <pc:inkChg chg="add">
          <ac:chgData name="Mehuli Biswas" userId="d5fde822f2dbcea1" providerId="LiveId" clId="{DC152238-DA2F-47A2-9E03-1F77B0338AB6}" dt="2025-12-18T21:56:40.757" v="5395" actId="9405"/>
          <ac:inkMkLst>
            <pc:docMk/>
            <pc:sldMk cId="3382886530" sldId="281"/>
            <ac:inkMk id="15" creationId="{D7297836-0495-64D6-E6C3-B4C9AA4F3D0B}"/>
          </ac:inkMkLst>
        </pc:inkChg>
        <pc:inkChg chg="add del">
          <ac:chgData name="Mehuli Biswas" userId="d5fde822f2dbcea1" providerId="LiveId" clId="{DC152238-DA2F-47A2-9E03-1F77B0338AB6}" dt="2025-12-18T21:56:50.193" v="5397" actId="9405"/>
          <ac:inkMkLst>
            <pc:docMk/>
            <pc:sldMk cId="3382886530" sldId="281"/>
            <ac:inkMk id="16" creationId="{5659CABA-AABD-57D1-6FBA-9442AA20985A}"/>
          </ac:inkMkLst>
        </pc:inkChg>
        <pc:inkChg chg="add del">
          <ac:chgData name="Mehuli Biswas" userId="d5fde822f2dbcea1" providerId="LiveId" clId="{DC152238-DA2F-47A2-9E03-1F77B0338AB6}" dt="2025-12-18T21:56:54.424" v="5399"/>
          <ac:inkMkLst>
            <pc:docMk/>
            <pc:sldMk cId="3382886530" sldId="281"/>
            <ac:inkMk id="17" creationId="{26C35645-664D-0702-2F3D-821D5819A9F8}"/>
          </ac:inkMkLst>
        </pc:inkChg>
        <pc:inkChg chg="add mod">
          <ac:chgData name="Mehuli Biswas" userId="d5fde822f2dbcea1" providerId="LiveId" clId="{DC152238-DA2F-47A2-9E03-1F77B0338AB6}" dt="2025-12-18T21:56:55.169" v="5400"/>
          <ac:inkMkLst>
            <pc:docMk/>
            <pc:sldMk cId="3382886530" sldId="281"/>
            <ac:inkMk id="18" creationId="{BBE22C21-ACF6-11D6-6062-D6FAB1089B24}"/>
          </ac:inkMkLst>
        </pc:inkChg>
        <pc:inkChg chg="add del">
          <ac:chgData name="Mehuli Biswas" userId="d5fde822f2dbcea1" providerId="LiveId" clId="{DC152238-DA2F-47A2-9E03-1F77B0338AB6}" dt="2025-12-18T21:57:04.714" v="5402"/>
          <ac:inkMkLst>
            <pc:docMk/>
            <pc:sldMk cId="3382886530" sldId="281"/>
            <ac:inkMk id="19" creationId="{C13BCD8D-2E2B-E5A9-C87A-4BC1EE6BE031}"/>
          </ac:inkMkLst>
        </pc:inkChg>
        <pc:inkChg chg="add mod">
          <ac:chgData name="Mehuli Biswas" userId="d5fde822f2dbcea1" providerId="LiveId" clId="{DC152238-DA2F-47A2-9E03-1F77B0338AB6}" dt="2025-12-18T21:57:06.020" v="5403"/>
          <ac:inkMkLst>
            <pc:docMk/>
            <pc:sldMk cId="3382886530" sldId="281"/>
            <ac:inkMk id="20" creationId="{9364F8A9-9466-26BB-D13E-7CF4859D2CE5}"/>
          </ac:inkMkLst>
        </pc:inkChg>
        <pc:inkChg chg="add mod">
          <ac:chgData name="Mehuli Biswas" userId="d5fde822f2dbcea1" providerId="LiveId" clId="{DC152238-DA2F-47A2-9E03-1F77B0338AB6}" dt="2025-12-18T22:58:53.821" v="6790" actId="1076"/>
          <ac:inkMkLst>
            <pc:docMk/>
            <pc:sldMk cId="3382886530" sldId="281"/>
            <ac:inkMk id="21" creationId="{F7610576-E5BF-FDF7-B13C-40F94E4137CA}"/>
          </ac:inkMkLst>
        </pc:inkChg>
        <pc:inkChg chg="add">
          <ac:chgData name="Mehuli Biswas" userId="d5fde822f2dbcea1" providerId="LiveId" clId="{DC152238-DA2F-47A2-9E03-1F77B0338AB6}" dt="2025-12-18T21:57:37" v="5405" actId="9405"/>
          <ac:inkMkLst>
            <pc:docMk/>
            <pc:sldMk cId="3382886530" sldId="281"/>
            <ac:inkMk id="22" creationId="{E8E9C2D8-3BE4-AE3F-CDB8-7CEBD26896A7}"/>
          </ac:inkMkLst>
        </pc:inkChg>
        <pc:inkChg chg="add del">
          <ac:chgData name="Mehuli Biswas" userId="d5fde822f2dbcea1" providerId="LiveId" clId="{DC152238-DA2F-47A2-9E03-1F77B0338AB6}" dt="2025-12-18T21:57:58.261" v="5407" actId="9405"/>
          <ac:inkMkLst>
            <pc:docMk/>
            <pc:sldMk cId="3382886530" sldId="281"/>
            <ac:inkMk id="23" creationId="{96984C25-8717-37FF-226C-51F224773C8C}"/>
          </ac:inkMkLst>
        </pc:inkChg>
        <pc:inkChg chg="add">
          <ac:chgData name="Mehuli Biswas" userId="d5fde822f2dbcea1" providerId="LiveId" clId="{DC152238-DA2F-47A2-9E03-1F77B0338AB6}" dt="2025-12-18T21:58:00.576" v="5408" actId="9405"/>
          <ac:inkMkLst>
            <pc:docMk/>
            <pc:sldMk cId="3382886530" sldId="281"/>
            <ac:inkMk id="24" creationId="{10F428AC-1CC2-C116-0AF7-08B0E72B71EA}"/>
          </ac:inkMkLst>
        </pc:inkChg>
        <pc:inkChg chg="add mod">
          <ac:chgData name="Mehuli Biswas" userId="d5fde822f2dbcea1" providerId="LiveId" clId="{DC152238-DA2F-47A2-9E03-1F77B0338AB6}" dt="2025-12-18T22:58:57.719" v="6791" actId="1076"/>
          <ac:inkMkLst>
            <pc:docMk/>
            <pc:sldMk cId="3382886530" sldId="281"/>
            <ac:inkMk id="25" creationId="{CAD882DF-9AD1-1AD4-4973-D7B4D4E2B167}"/>
          </ac:inkMkLst>
        </pc:inkChg>
        <pc:inkChg chg="add mod">
          <ac:chgData name="Mehuli Biswas" userId="d5fde822f2dbcea1" providerId="LiveId" clId="{DC152238-DA2F-47A2-9E03-1F77B0338AB6}" dt="2025-12-18T22:58:37.908" v="6788" actId="1076"/>
          <ac:inkMkLst>
            <pc:docMk/>
            <pc:sldMk cId="3382886530" sldId="281"/>
            <ac:inkMk id="26" creationId="{6B8CEA2D-47D6-F6B9-E741-79217E9FFDF1}"/>
          </ac:inkMkLst>
        </pc:inkChg>
        <pc:inkChg chg="add del">
          <ac:chgData name="Mehuli Biswas" userId="d5fde822f2dbcea1" providerId="LiveId" clId="{DC152238-DA2F-47A2-9E03-1F77B0338AB6}" dt="2025-12-18T21:58:28.735" v="5412" actId="9405"/>
          <ac:inkMkLst>
            <pc:docMk/>
            <pc:sldMk cId="3382886530" sldId="281"/>
            <ac:inkMk id="27" creationId="{02C499CC-7712-F40B-7844-7BECBDBBE511}"/>
          </ac:inkMkLst>
        </pc:inkChg>
        <pc:inkChg chg="add del">
          <ac:chgData name="Mehuli Biswas" userId="d5fde822f2dbcea1" providerId="LiveId" clId="{DC152238-DA2F-47A2-9E03-1F77B0338AB6}" dt="2025-12-18T21:58:33.153" v="5414" actId="9405"/>
          <ac:inkMkLst>
            <pc:docMk/>
            <pc:sldMk cId="3382886530" sldId="281"/>
            <ac:inkMk id="28" creationId="{362FCD5A-C6C7-253D-3C92-D2BB34A16528}"/>
          </ac:inkMkLst>
        </pc:inkChg>
        <pc:inkChg chg="add del">
          <ac:chgData name="Mehuli Biswas" userId="d5fde822f2dbcea1" providerId="LiveId" clId="{DC152238-DA2F-47A2-9E03-1F77B0338AB6}" dt="2025-12-18T21:58:40.116" v="5416" actId="9405"/>
          <ac:inkMkLst>
            <pc:docMk/>
            <pc:sldMk cId="3382886530" sldId="281"/>
            <ac:inkMk id="29" creationId="{2144DC22-E6E6-4CB1-B579-0D13D71E0C69}"/>
          </ac:inkMkLst>
        </pc:inkChg>
        <pc:inkChg chg="add mod">
          <ac:chgData name="Mehuli Biswas" userId="d5fde822f2dbcea1" providerId="LiveId" clId="{DC152238-DA2F-47A2-9E03-1F77B0338AB6}" dt="2025-12-18T22:59:02.754" v="6792" actId="1076"/>
          <ac:inkMkLst>
            <pc:docMk/>
            <pc:sldMk cId="3382886530" sldId="281"/>
            <ac:inkMk id="30" creationId="{A3C7B369-6890-C5C8-0C0A-4737921E32F2}"/>
          </ac:inkMkLst>
        </pc:inkChg>
        <pc:inkChg chg="add">
          <ac:chgData name="Mehuli Biswas" userId="d5fde822f2dbcea1" providerId="LiveId" clId="{DC152238-DA2F-47A2-9E03-1F77B0338AB6}" dt="2025-12-18T21:58:47.613" v="5418" actId="9405"/>
          <ac:inkMkLst>
            <pc:docMk/>
            <pc:sldMk cId="3382886530" sldId="281"/>
            <ac:inkMk id="31" creationId="{C184E0A2-B19E-23D8-4EE9-A048A8CA37B0}"/>
          </ac:inkMkLst>
        </pc:inkChg>
        <pc:inkChg chg="add del">
          <ac:chgData name="Mehuli Biswas" userId="d5fde822f2dbcea1" providerId="LiveId" clId="{DC152238-DA2F-47A2-9E03-1F77B0338AB6}" dt="2025-12-18T21:59:27.040" v="5420" actId="9405"/>
          <ac:inkMkLst>
            <pc:docMk/>
            <pc:sldMk cId="3382886530" sldId="281"/>
            <ac:inkMk id="32" creationId="{A1F071EA-B982-A17D-8F30-96ABE99A11D5}"/>
          </ac:inkMkLst>
        </pc:inkChg>
        <pc:inkChg chg="add del">
          <ac:chgData name="Mehuli Biswas" userId="d5fde822f2dbcea1" providerId="LiveId" clId="{DC152238-DA2F-47A2-9E03-1F77B0338AB6}" dt="2025-12-18T21:59:30.518" v="5422" actId="9405"/>
          <ac:inkMkLst>
            <pc:docMk/>
            <pc:sldMk cId="3382886530" sldId="281"/>
            <ac:inkMk id="33" creationId="{44B36AA4-ECD5-641F-B221-E4C6063F1815}"/>
          </ac:inkMkLst>
        </pc:inkChg>
        <pc:inkChg chg="add del">
          <ac:chgData name="Mehuli Biswas" userId="d5fde822f2dbcea1" providerId="LiveId" clId="{DC152238-DA2F-47A2-9E03-1F77B0338AB6}" dt="2025-12-18T21:59:46.438" v="5426" actId="9405"/>
          <ac:inkMkLst>
            <pc:docMk/>
            <pc:sldMk cId="3382886530" sldId="281"/>
            <ac:inkMk id="34" creationId="{6927C77F-FE88-D6B1-C75F-68ACE5350700}"/>
          </ac:inkMkLst>
        </pc:inkChg>
        <pc:inkChg chg="add del">
          <ac:chgData name="Mehuli Biswas" userId="d5fde822f2dbcea1" providerId="LiveId" clId="{DC152238-DA2F-47A2-9E03-1F77B0338AB6}" dt="2025-12-18T21:59:38.391" v="5425" actId="9405"/>
          <ac:inkMkLst>
            <pc:docMk/>
            <pc:sldMk cId="3382886530" sldId="281"/>
            <ac:inkMk id="35" creationId="{B4D7C7FC-31A7-2BE5-9EFA-F24D9B9E9E48}"/>
          </ac:inkMkLst>
        </pc:inkChg>
      </pc:sldChg>
      <pc:sldChg chg="addSp delSp modSp add mod modTransition">
        <pc:chgData name="Mehuli Biswas" userId="d5fde822f2dbcea1" providerId="LiveId" clId="{DC152238-DA2F-47A2-9E03-1F77B0338AB6}" dt="2025-12-18T22:46:56.240" v="6762"/>
        <pc:sldMkLst>
          <pc:docMk/>
          <pc:sldMk cId="2613792581" sldId="282"/>
        </pc:sldMkLst>
        <pc:spChg chg="mod">
          <ac:chgData name="Mehuli Biswas" userId="d5fde822f2dbcea1" providerId="LiveId" clId="{DC152238-DA2F-47A2-9E03-1F77B0338AB6}" dt="2025-12-18T22:17:10.444" v="6247" actId="20577"/>
          <ac:spMkLst>
            <pc:docMk/>
            <pc:sldMk cId="2613792581" sldId="282"/>
            <ac:spMk id="4" creationId="{5EF709DD-0A19-389B-E908-4A6431F7640B}"/>
          </ac:spMkLst>
        </pc:spChg>
        <pc:spChg chg="add del mod">
          <ac:chgData name="Mehuli Biswas" userId="d5fde822f2dbcea1" providerId="LiveId" clId="{DC152238-DA2F-47A2-9E03-1F77B0338AB6}" dt="2025-12-18T22:13:27.882" v="5667" actId="478"/>
          <ac:spMkLst>
            <pc:docMk/>
            <pc:sldMk cId="2613792581" sldId="282"/>
            <ac:spMk id="8" creationId="{CD7492D6-7388-7A67-3ECE-447C335BBDCE}"/>
          </ac:spMkLst>
        </pc:spChg>
        <pc:graphicFrameChg chg="add del mod modGraphic">
          <ac:chgData name="Mehuli Biswas" userId="d5fde822f2dbcea1" providerId="LiveId" clId="{DC152238-DA2F-47A2-9E03-1F77B0338AB6}" dt="2025-12-18T22:12:08.989" v="5651" actId="478"/>
          <ac:graphicFrameMkLst>
            <pc:docMk/>
            <pc:sldMk cId="2613792581" sldId="282"/>
            <ac:graphicFrameMk id="2" creationId="{493169F1-8A6B-7418-5216-704283A24510}"/>
          </ac:graphicFrameMkLst>
        </pc:graphicFrameChg>
        <pc:graphicFrameChg chg="add mod modGraphic">
          <ac:chgData name="Mehuli Biswas" userId="d5fde822f2dbcea1" providerId="LiveId" clId="{DC152238-DA2F-47A2-9E03-1F77B0338AB6}" dt="2025-12-18T22:13:41.049" v="5669" actId="1076"/>
          <ac:graphicFrameMkLst>
            <pc:docMk/>
            <pc:sldMk cId="2613792581" sldId="282"/>
            <ac:graphicFrameMk id="5" creationId="{D4F53634-5694-6ED6-B5BE-3F4FEFA0C8F7}"/>
          </ac:graphicFrameMkLst>
        </pc:graphicFrameChg>
        <pc:graphicFrameChg chg="add mod modGraphic">
          <ac:chgData name="Mehuli Biswas" userId="d5fde822f2dbcea1" providerId="LiveId" clId="{DC152238-DA2F-47A2-9E03-1F77B0338AB6}" dt="2025-12-18T22:17:42.154" v="6251" actId="255"/>
          <ac:graphicFrameMkLst>
            <pc:docMk/>
            <pc:sldMk cId="2613792581" sldId="282"/>
            <ac:graphicFrameMk id="10" creationId="{560F2F24-A37F-09A2-6BF1-DA9268175945}"/>
          </ac:graphicFrameMkLst>
        </pc:graphicFrameChg>
        <pc:picChg chg="del">
          <ac:chgData name="Mehuli Biswas" userId="d5fde822f2dbcea1" providerId="LiveId" clId="{DC152238-DA2F-47A2-9E03-1F77B0338AB6}" dt="2025-12-18T22:03:42.904" v="5537" actId="478"/>
          <ac:picMkLst>
            <pc:docMk/>
            <pc:sldMk cId="2613792581" sldId="282"/>
            <ac:picMk id="3" creationId="{2907831A-70C3-6ACD-F59D-5A27A7453C98}"/>
          </ac:picMkLst>
        </pc:picChg>
        <pc:picChg chg="del">
          <ac:chgData name="Mehuli Biswas" userId="d5fde822f2dbcea1" providerId="LiveId" clId="{DC152238-DA2F-47A2-9E03-1F77B0338AB6}" dt="2025-12-18T22:03:44.052" v="5538" actId="478"/>
          <ac:picMkLst>
            <pc:docMk/>
            <pc:sldMk cId="2613792581" sldId="282"/>
            <ac:picMk id="37" creationId="{E32A8F36-8BDC-D558-7A85-116D17FE0E19}"/>
          </ac:picMkLst>
        </pc:picChg>
        <pc:picChg chg="del">
          <ac:chgData name="Mehuli Biswas" userId="d5fde822f2dbcea1" providerId="LiveId" clId="{DC152238-DA2F-47A2-9E03-1F77B0338AB6}" dt="2025-12-18T22:03:45.112" v="5539" actId="478"/>
          <ac:picMkLst>
            <pc:docMk/>
            <pc:sldMk cId="2613792581" sldId="282"/>
            <ac:picMk id="39" creationId="{858150E6-9CAE-53ED-4692-F44FD6A74612}"/>
          </ac:picMkLst>
        </pc:picChg>
        <pc:inkChg chg="del">
          <ac:chgData name="Mehuli Biswas" userId="d5fde822f2dbcea1" providerId="LiveId" clId="{DC152238-DA2F-47A2-9E03-1F77B0338AB6}" dt="2025-12-18T22:04:00.890" v="5548" actId="478"/>
          <ac:inkMkLst>
            <pc:docMk/>
            <pc:sldMk cId="2613792581" sldId="282"/>
            <ac:inkMk id="9" creationId="{B35D9492-FAB1-8220-F2C2-E0372EF65D38}"/>
          </ac:inkMkLst>
        </pc:inkChg>
        <pc:inkChg chg="del">
          <ac:chgData name="Mehuli Biswas" userId="d5fde822f2dbcea1" providerId="LiveId" clId="{DC152238-DA2F-47A2-9E03-1F77B0338AB6}" dt="2025-12-18T22:03:53.309" v="5544" actId="478"/>
          <ac:inkMkLst>
            <pc:docMk/>
            <pc:sldMk cId="2613792581" sldId="282"/>
            <ac:inkMk id="13" creationId="{9C435CCC-8E64-95A5-0AA8-4D2004746BB9}"/>
          </ac:inkMkLst>
        </pc:inkChg>
        <pc:inkChg chg="del">
          <ac:chgData name="Mehuli Biswas" userId="d5fde822f2dbcea1" providerId="LiveId" clId="{DC152238-DA2F-47A2-9E03-1F77B0338AB6}" dt="2025-12-18T22:03:57.100" v="5546" actId="478"/>
          <ac:inkMkLst>
            <pc:docMk/>
            <pc:sldMk cId="2613792581" sldId="282"/>
            <ac:inkMk id="18" creationId="{6913EF2E-40B7-6F67-E6F9-65B614482321}"/>
          </ac:inkMkLst>
        </pc:inkChg>
        <pc:inkChg chg="del">
          <ac:chgData name="Mehuli Biswas" userId="d5fde822f2dbcea1" providerId="LiveId" clId="{DC152238-DA2F-47A2-9E03-1F77B0338AB6}" dt="2025-12-18T22:03:58.436" v="5547" actId="478"/>
          <ac:inkMkLst>
            <pc:docMk/>
            <pc:sldMk cId="2613792581" sldId="282"/>
            <ac:inkMk id="20" creationId="{31B97485-6DB7-70E1-AFD5-B014980F03E2}"/>
          </ac:inkMkLst>
        </pc:inkChg>
        <pc:inkChg chg="del">
          <ac:chgData name="Mehuli Biswas" userId="d5fde822f2dbcea1" providerId="LiveId" clId="{DC152238-DA2F-47A2-9E03-1F77B0338AB6}" dt="2025-12-18T22:03:49.601" v="5542" actId="478"/>
          <ac:inkMkLst>
            <pc:docMk/>
            <pc:sldMk cId="2613792581" sldId="282"/>
            <ac:inkMk id="21" creationId="{94DAC602-DBDC-B19A-B312-323571FC6A2D}"/>
          </ac:inkMkLst>
        </pc:inkChg>
        <pc:inkChg chg="del">
          <ac:chgData name="Mehuli Biswas" userId="d5fde822f2dbcea1" providerId="LiveId" clId="{DC152238-DA2F-47A2-9E03-1F77B0338AB6}" dt="2025-12-18T22:03:47.994" v="5541" actId="478"/>
          <ac:inkMkLst>
            <pc:docMk/>
            <pc:sldMk cId="2613792581" sldId="282"/>
            <ac:inkMk id="22" creationId="{5A6253CB-4EE3-433A-0592-485E182B49BD}"/>
          </ac:inkMkLst>
        </pc:inkChg>
        <pc:inkChg chg="del">
          <ac:chgData name="Mehuli Biswas" userId="d5fde822f2dbcea1" providerId="LiveId" clId="{DC152238-DA2F-47A2-9E03-1F77B0338AB6}" dt="2025-12-18T22:03:46.693" v="5540" actId="478"/>
          <ac:inkMkLst>
            <pc:docMk/>
            <pc:sldMk cId="2613792581" sldId="282"/>
            <ac:inkMk id="25" creationId="{A92E3AF6-D4F8-675D-967A-6369B20B95FF}"/>
          </ac:inkMkLst>
        </pc:inkChg>
        <pc:inkChg chg="del">
          <ac:chgData name="Mehuli Biswas" userId="d5fde822f2dbcea1" providerId="LiveId" clId="{DC152238-DA2F-47A2-9E03-1F77B0338AB6}" dt="2025-12-18T22:03:51.901" v="5543" actId="478"/>
          <ac:inkMkLst>
            <pc:docMk/>
            <pc:sldMk cId="2613792581" sldId="282"/>
            <ac:inkMk id="26" creationId="{BF41BD08-EE3A-E0B2-B014-70A500642CA9}"/>
          </ac:inkMkLst>
        </pc:inkChg>
        <pc:inkChg chg="del">
          <ac:chgData name="Mehuli Biswas" userId="d5fde822f2dbcea1" providerId="LiveId" clId="{DC152238-DA2F-47A2-9E03-1F77B0338AB6}" dt="2025-12-18T22:03:55.623" v="5545" actId="478"/>
          <ac:inkMkLst>
            <pc:docMk/>
            <pc:sldMk cId="2613792581" sldId="282"/>
            <ac:inkMk id="30" creationId="{E3E68423-86C1-8181-B824-ECF3B214CCE3}"/>
          </ac:inkMkLst>
        </pc:inkChg>
      </pc:sldChg>
      <pc:sldChg chg="addSp delSp modSp add mod modTransition">
        <pc:chgData name="Mehuli Biswas" userId="d5fde822f2dbcea1" providerId="LiveId" clId="{DC152238-DA2F-47A2-9E03-1F77B0338AB6}" dt="2025-12-18T22:46:59.619" v="6763"/>
        <pc:sldMkLst>
          <pc:docMk/>
          <pc:sldMk cId="1905259526" sldId="283"/>
        </pc:sldMkLst>
        <pc:spChg chg="mod">
          <ac:chgData name="Mehuli Biswas" userId="d5fde822f2dbcea1" providerId="LiveId" clId="{DC152238-DA2F-47A2-9E03-1F77B0338AB6}" dt="2025-12-18T22:28:36.547" v="6413" actId="20577"/>
          <ac:spMkLst>
            <pc:docMk/>
            <pc:sldMk cId="1905259526" sldId="283"/>
            <ac:spMk id="4" creationId="{011E5A97-E083-E9CD-1E3C-157B9CF5D785}"/>
          </ac:spMkLst>
        </pc:spChg>
        <pc:graphicFrameChg chg="del mod">
          <ac:chgData name="Mehuli Biswas" userId="d5fde822f2dbcea1" providerId="LiveId" clId="{DC152238-DA2F-47A2-9E03-1F77B0338AB6}" dt="2025-12-18T22:18:49.247" v="6316" actId="478"/>
          <ac:graphicFrameMkLst>
            <pc:docMk/>
            <pc:sldMk cId="1905259526" sldId="283"/>
            <ac:graphicFrameMk id="5" creationId="{A90DD684-ACE3-C0C2-2FE2-2ACDA93C5C5B}"/>
          </ac:graphicFrameMkLst>
        </pc:graphicFrameChg>
        <pc:graphicFrameChg chg="del modGraphic">
          <ac:chgData name="Mehuli Biswas" userId="d5fde822f2dbcea1" providerId="LiveId" clId="{DC152238-DA2F-47A2-9E03-1F77B0338AB6}" dt="2025-12-18T22:18:59.913" v="6320" actId="478"/>
          <ac:graphicFrameMkLst>
            <pc:docMk/>
            <pc:sldMk cId="1905259526" sldId="283"/>
            <ac:graphicFrameMk id="10" creationId="{59E19241-7D1F-B192-EECE-3D765222C968}"/>
          </ac:graphicFrameMkLst>
        </pc:graphicFrameChg>
        <pc:picChg chg="add mod modCrop">
          <ac:chgData name="Mehuli Biswas" userId="d5fde822f2dbcea1" providerId="LiveId" clId="{DC152238-DA2F-47A2-9E03-1F77B0338AB6}" dt="2025-12-18T22:28:23.235" v="6391" actId="1076"/>
          <ac:picMkLst>
            <pc:docMk/>
            <pc:sldMk cId="1905259526" sldId="283"/>
            <ac:picMk id="3" creationId="{6CCA71FE-BC7B-D74F-85DC-0F34F2A9FB7A}"/>
          </ac:picMkLst>
        </pc:picChg>
      </pc:sldChg>
      <pc:sldChg chg="addSp delSp modSp add mod modTransition">
        <pc:chgData name="Mehuli Biswas" userId="d5fde822f2dbcea1" providerId="LiveId" clId="{DC152238-DA2F-47A2-9E03-1F77B0338AB6}" dt="2025-12-18T22:52:23.601" v="6786" actId="5793"/>
        <pc:sldMkLst>
          <pc:docMk/>
          <pc:sldMk cId="138709545" sldId="284"/>
        </pc:sldMkLst>
        <pc:spChg chg="mod">
          <ac:chgData name="Mehuli Biswas" userId="d5fde822f2dbcea1" providerId="LiveId" clId="{DC152238-DA2F-47A2-9E03-1F77B0338AB6}" dt="2025-12-18T22:52:23.601" v="6786" actId="5793"/>
          <ac:spMkLst>
            <pc:docMk/>
            <pc:sldMk cId="138709545" sldId="284"/>
            <ac:spMk id="4" creationId="{4F252D5E-43A0-4E99-D35C-7FC7B41F84F0}"/>
          </ac:spMkLst>
        </pc:spChg>
        <pc:graphicFrameChg chg="add mod modGraphic">
          <ac:chgData name="Mehuli Biswas" userId="d5fde822f2dbcea1" providerId="LiveId" clId="{DC152238-DA2F-47A2-9E03-1F77B0338AB6}" dt="2025-12-18T22:35:54.193" v="6484" actId="14100"/>
          <ac:graphicFrameMkLst>
            <pc:docMk/>
            <pc:sldMk cId="138709545" sldId="284"/>
            <ac:graphicFrameMk id="2" creationId="{F50A6B68-2B9A-244E-77D3-C96F6E3A590F}"/>
          </ac:graphicFrameMkLst>
        </pc:graphicFrameChg>
        <pc:picChg chg="del">
          <ac:chgData name="Mehuli Biswas" userId="d5fde822f2dbcea1" providerId="LiveId" clId="{DC152238-DA2F-47A2-9E03-1F77B0338AB6}" dt="2025-12-18T22:29:07.719" v="6428" actId="478"/>
          <ac:picMkLst>
            <pc:docMk/>
            <pc:sldMk cId="138709545" sldId="284"/>
            <ac:picMk id="3" creationId="{8796160F-CF61-CD63-B311-9D5379CD4D92}"/>
          </ac:picMkLst>
        </pc:picChg>
      </pc:sldChg>
      <pc:sldMasterChg chg="modSldLayout">
        <pc:chgData name="Mehuli Biswas" userId="d5fde822f2dbcea1" providerId="LiveId" clId="{DC152238-DA2F-47A2-9E03-1F77B0338AB6}" dt="2025-12-18T20:45:49.716" v="3385"/>
        <pc:sldMasterMkLst>
          <pc:docMk/>
          <pc:sldMasterMk cId="1233589108" sldId="2147483673"/>
        </pc:sldMasterMkLst>
        <pc:sldLayoutChg chg="delSp">
          <pc:chgData name="Mehuli Biswas" userId="d5fde822f2dbcea1" providerId="LiveId" clId="{DC152238-DA2F-47A2-9E03-1F77B0338AB6}" dt="2025-12-18T20:45:49.716" v="3385"/>
          <pc:sldLayoutMkLst>
            <pc:docMk/>
            <pc:sldMasterMk cId="1233589108" sldId="2147483673"/>
            <pc:sldLayoutMk cId="3868697151" sldId="2147483685"/>
          </pc:sldLayoutMkLst>
          <pc:spChg chg="del">
            <ac:chgData name="Mehuli Biswas" userId="d5fde822f2dbcea1" providerId="LiveId" clId="{DC152238-DA2F-47A2-9E03-1F77B0338AB6}" dt="2025-12-18T20:45:49.716" v="3385"/>
            <ac:spMkLst>
              <pc:docMk/>
              <pc:sldMasterMk cId="1233589108" sldId="2147483673"/>
              <pc:sldLayoutMk cId="3868697151" sldId="2147483685"/>
              <ac:spMk id="2" creationId="{00000000-0000-0000-0000-000000000000}"/>
            </ac:spMkLst>
          </pc:spChg>
          <pc:spChg chg="del">
            <ac:chgData name="Mehuli Biswas" userId="d5fde822f2dbcea1" providerId="LiveId" clId="{DC152238-DA2F-47A2-9E03-1F77B0338AB6}" dt="2025-12-18T20:45:49.716" v="3385"/>
            <ac:spMkLst>
              <pc:docMk/>
              <pc:sldMasterMk cId="1233589108" sldId="2147483673"/>
              <pc:sldLayoutMk cId="3868697151" sldId="2147483685"/>
              <ac:spMk id="3" creationId="{00000000-0000-0000-0000-000000000000}"/>
            </ac:spMkLst>
          </pc:spChg>
          <pc:picChg chg="del">
            <ac:chgData name="Mehuli Biswas" userId="d5fde822f2dbcea1" providerId="LiveId" clId="{DC152238-DA2F-47A2-9E03-1F77B0338AB6}" dt="2025-12-18T20:45:49.716" v="3385"/>
            <ac:picMkLst>
              <pc:docMk/>
              <pc:sldMasterMk cId="1233589108" sldId="2147483673"/>
              <pc:sldLayoutMk cId="3868697151" sldId="2147483685"/>
              <ac:picMk id="4" creationId="{00000000-0000-0000-0000-000000000000}"/>
            </ac:picMkLst>
          </pc:pic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5:55.913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6:31.623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2:15:44.375"/>
    </inkml:context>
    <inkml:brush xml:id="br0">
      <inkml:brushProperty name="width" value="0.1" units="cm"/>
      <inkml:brushProperty name="height" value="0.1" units="cm"/>
      <inkml:brushProperty name="color" value="#5E98F1"/>
    </inkml:brush>
  </inkml:definitions>
  <inkml:trace contextRef="#ctx0" brushRef="#br0">0 0 9830,'0'0'0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2:15:45.527"/>
    </inkml:context>
    <inkml:brush xml:id="br0">
      <inkml:brushProperty name="width" value="0.1" units="cm"/>
      <inkml:brushProperty name="height" value="0.1" units="cm"/>
      <inkml:brushProperty name="color" value="#5E98F1"/>
    </inkml:brush>
  </inkml:definitions>
  <inkml:trace contextRef="#ctx0" brushRef="#br0">0 0 9830,'0'0'0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2:16:24.1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9830,'0'0'0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8T12:16:51.82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8T12:16:52.73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8T12:16:52.91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8T12:16:53.13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16.2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18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9830,'0'0'0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6:01.032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27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24006,'61'222'0,"713"-436"0,-1609 206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40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1 1 9830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54.4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1324 50 21403,'-1148'-50'0,"972"429"0,1500-708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7:04.7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 1011 11739,'0'-1010'0,"-127"1262"0,254-504 0,-1 504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7:25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2072 851 9830,'186'-157'0,"-117"102"0,473-342 46,-533 391-4,-2 0 43,0 1 0,1 0 0,-1 1-1,1 0 1,0 0 0,0 0-1,15-4 1,-20 12 539,-10 9 288,-188 235 5874,-30-8-2945,-125 110-570,-515 424-3087,823-743-184,33-27 0,11-10 0,11-8-279,0 1 0,1 0 1,27-18-1,2-3-603,491-475-6869,-407 378 6644,-22 21-17,92-125 0,-177 212 1373,-20 23-231,0 0 0,0 0 1,0 0-1,0 0 0,0 0 1,0 0-1,0 0 0,0 1 1,0-1-1,0 0 0,0 0 1,0 0-1,0 0 1,0 0-1,0 0 0,0 0 1,1 0-1,-1 0 0,0 0 1,0 1-1,0-1 0,0 0 1,0 0-1,0 0 1,0 0-1,0 0 0,0 0 1,0 0-1,1 0 0,-1 0 1,0 0-1,0 0 0,0 0 1,0 0-1,0 0 0,0 0 1,0 0-1,0 0 1,1 0-1,-1 0 0,0 0 1,0 0-1,0 0 0,0 0 1,0 0-1,0 0 0,0 0 1,0 0-1,1 0 1,-1 0-1,0 0 0,0-1 1,0 1-1,0 0 0,-24 49 1570,-17 13 227,-77 90 0,-68 54 824,105-119-1615,-110 124 667,-266 279-418,422-451-1273,31-31-1,14-12-17,27-20-355,115-92-4237,268-262 0,93-187-177,-342 348 3849,-171 217 970,1-1-1,-1 0 0,1 0 0,-1 1 0,0-1 0,1 0 0,-1 1 0,1-1 0,0 0 0,-1 1 0,1-1 0,0 1 0,-1-1 0,1 1 0,0-1 0,-1 1 0,1-1 0,0 1 0,0 0 1,0-1-1,-1 1 0,1 0 0,1 0 0,-9 24 1099,-16 22 96,-3-1 0,-43 60-1,-80 83 1640,-564 612 4054,676-760-6862,35-38-153,9-9-100,66-72-1839,461-564-5521,-30-26 1005,-490 651 6544,228-320 312,-233 328 1387,-13 20-791,-20 35 587,-389 602 8823,-44-25-8624,-399 456-1687,800-1010 0,4-5 0,35-46-5,17-17 5,0 0 0,0 0 0,0 0 0,0-1 0,0 1 0,1 0 1,-1 0-1,0 0 0,0 0 0,0 0 0,0 0 0,0 0 0,0 0 0,0 0 1,0-1-1,0 1 0,0 0 0,0 0 0,0 0 0,0 0 0,0 0 0,0 0 0,0 0 1,0-1-1,0 1 0,0 0 0,0 0 0,0 0 0,0 0 0,0 0 0,0 0 0,0 0 1,0 0-1,-1-1 0,1 1 0,0 0 0,0 0 0,0 0 0,0 0 0,0 0 0,0 0 1,0 0-1,0 0 0,0 0 0,0 0 0,-1 0 0,1 0 0,0 0 0,0 0 0,0 0 1,0 0-1,0 0 0,0-1 0,0 1 0,0 0 0,-1 0 0,1 0 0,0 1 0,0-1 1,0 0-1,0 0 0,0 0 0,0 0 0,0 0 0,-1 0 0,22-45-471,317-485-9541,-155 260 6561,666-1156 999,-775 1286 2744,-61 123 176,-16 39 749,-13 33 500,-3-2 1,-33 70 0,-69 107 2078,76-147-2423,-268 490 2685,-307 595-4031,595-1123-27,19-33 0,-1-1 0,1 1 0,1-1 0,0 2 0,-4 16 0,9-29 0,0 0 0,0 0 0,0 1 0,0-1 0,0 0 0,0 0 0,0 0 0,-1 1 0,1-1 0,0 0 0,0 0 0,0 0 0,1 0 0,-1 1 0,0-1 0,0 0 0,0 0 0,0 0 0,0 0 0,0 1 0,0-1 0,0 0 0,0 0 0,0 0 0,0 0 0,0 0 0,1 1 0,-1-1 0,0 0 0,0 0 0,0 0 0,0 0 0,0 0 0,1 0 0,-1 0 0,0 1 0,0-1 0,0 0 0,0 0 0,1 0 0,-1 0 0,0 0 0,0 0 0,0 0 0,0 0 0,1 0 0,-1 0 0,0 0 0,15-9 0,17-23-750,-1 0 0,41-56 0,-37 42-170,543-761-6420,-53-35 1466,-491 783 5829,25-36 322,-51 87 229,-5 13 248,-4 10-270,-1 0 1,0 0-1,-2-1 0,0 1 1,0-1-1,-1 0 1,-8 16-1,-6 17 564,-221 550 7446,-20-1-6830,219-502-1853,-422 826 189,462-918-2,9-13-36,20-34-472,372-707-10547,-220 399 7830,-167 328 3113,402-801-1322,-324 636 1436,-88 184 9,10-18 385,-17 46 804,-188 577 9436,-25-2-6562,-263 516-3995,467-1080-58,30-70-514,126-293-5866,180-397-1485,-257 588 7311,340-701-631,-367 767 1166,-25 53 150,-14 20-142,0 0 0,0 0 0,0 0 0,0 0 0,0 0 0,0 0 0,0-1 0,0 1 0,0 0 0,0 0 0,0 0 0,0 0 0,0 0 0,1 0 0,-1 0 0,0-1 0,0 1 0,0 0 0,0 0 0,0 0 0,0 0 0,0 0 0,0 0 0,1 0 0,-1 0 0,0 0 0,0 0 0,0 0 0,0 0 0,0 0 0,0 0 0,1 0 0,-1 0 0,0 0 0,0 0 0,0 0 0,0 0 0,0 0 0,0 0 0,1 0 0,-1 0 0,0 0 0,0 0 0,0 0 0,0 0 0,0 0 0,0 0 0,1 0 0,-1 0 0,0 0 0,0 0 0,0 0 0,0 0 0,0 1 0,0-1 0,0 0 0,0 0 0,1 0 0,-11 43 2036,-236 675 9205,117-348-9019,-239 609-1991,335-908-239,21-57-318,10-24-227,10-40-1055,226-732-9725,-211 712 10629,302-926-1204,-308 950 2424,-13 43 61,-4 10 157,-16 87 2866,-137 544 4960,-24 4-6211,-53 158-2357,218-748-4,13-47-170,3-10-111,33-83-1931,114-389-5563,-83 245 5122,390-1132-612,-411 1230 3250,33-81 129,-79 213-73,0 0-1,-1 0 1,1 0-1,0 0 1,1 0-1,-1 0 1,0 0-1,0 1 1,1-1-1,-1 0 1,3-1-1,-3 3-15,-1 0-1,0 0 0,1 0 1,-1 0-1,0 0 0,1 0 1,-1 0-1,0 0 1,1 0-1,-1 0 0,0 0 1,0 0-1,1 1 0,-1-1 1,0 0-1,1 0 0,-1 0 1,0 1-1,0-1 0,1 0 1,-1 0-1,0 0 0,0 1 1,1-1-1,-1 0 1,0 1-1,0-1 0,0 0 1,0 0-1,1 1 0,-1-1 1,0 0-1,0 1 0,0-1 1,0 0-1,0 1 0,0-1 1,0 0-1,0 1 0,2 10 432,-1-1-1,0 0 1,-2 18-1,-39 341 6020,-32 6-2619,71-373-3835,-108 481 2908,-33 173-2955,94-407 30,33-195 0,15-54-1,0 0 0,0 0 0,0 0 0,0 0 0,0 0 1,0 0-1,0 0 0,0 1 0,0-1 0,0 0 0,0 0 1,0 0-1,0 0 0,0 0 0,0 0 0,0 0 0,0 1 1,0-1-1,0 0 0,0 0 0,0 0 0,0 0 0,0 0 1,0 0-1,0 0 0,0 0 0,-1 0 0,1 0 0,0 1 1,0-1-1,0 0 0,0 0 0,0 0 0,0 0 0,0 0 1,0 0-1,0 0 0,-1 0 0,1 0 0,0 0 0,0 0 1,0 0-1,0 0 0,0 0 0,0 0 0,0 0 1,-1 0-1,1 0 0,0 0 0,0 0 0,0 0 0,0 0 1,0 0-1,0 0 0,0 0 0,0 0 0,-1 0 0,1 0 1,0 0-1,0 0 0,0-1 0,0 1 0,-1-15-366,6-48-1913,16-71 0,-13 84 1367,160-746-5203,40 5 1741,-63 322 4375,-130 438 91,-15 30-81,1 1-1,-1 0 0,0 0 1,0-1-1,0 1 1,0 0-1,0 0 1,0 0-1,0 0 0,0-1 1,0 1-1,1 0 1,-1 0-1,0 0 1,0 0-1,0-1 0,0 1 1,1 0-1,-1 0 1,0 0-1,0 0 0,0 0 1,0 0-1,1 0 1,-1 0-1,0-1 1,0 1-1,1 0 0,-1 0 1,0 0-1,0 0 1,0 0-1,1 0 1,-1 0-1,0 0 0,0 0 1,0 0-1,1 0 1,-1 1-1,0-1 1,0 0-1,0 0 0,1 0 1,-1 0-1,0 0 1,0 0-1,0 0 1,1 1-1,-1-1 0,0 0 1,0 0-1,0 0 1,0 0-1,0 0 1,1 1-1,-1-1 0,0 0 1,0 0-1,0 0 1,0 1-1,0-1 1,0 0-1,0 0 0,0 0 1,0 1-1,0-1 1,0 0-1,1 9 288,0 1 1,0-1-1,-1 0 1,-1 0-1,1 0 0,-2 1 1,1-1-1,-1 0 1,-4 11-1,-1 9 357,-159 632 8710,-26-5-6501,158-542-3066,-61 202 203,83-288 26,9-34-122,3-19-343,5-52-1575,4 1 0,19-81 0,53-162-1925,-49 202 2525,306-1032-2824,-257 887 3996,-70 223 221,-7 23 55,0 1 0,2-1 0,0 1-1,0 0 1,9-15 0,-15 31-17,0-1-1,0 0 1,0 0 0,0 1-1,1-1 1,-1 0 0,0 0-1,0 1 1,0-1 0,0 0-1,0 0 1,0 0 0,0 1-1,0-1 1,1 0 0,-1 0-1,0 0 1,0 1 0,0-1-1,0 0 1,1 0 0,-1 0-1,0 0 1,0 1 0,0-1-1,1 0 1,-1 0 0,0 0-1,0 0 1,1 0-1,-1 0 1,0 0 0,0 0-1,0 0 1,1 0 0,-1 0-1,0 0 1,0 0 0,1 0-1,-1 0 1,0 0 0,0 0-1,1 0 1,-1 0 0,0 0-1,0 0 1,1 0 0,-1-1-1,0 1 1,0 0 0,0 0-1,1 0 1,-1 0 0,0 0-1,0-1 1,0 1 0,0 0-1,1 0 1,-1 0-1,0-1 1,0 18 500,0-1-1,-2 1 1,1-1 0,-2 0 0,-8 28-1,3-9 181,-200 778 9683,99-405-9371,62-224-1009,-94 344 0,134-502 0,-17 40 0,24-66-3,-1 1 0,1 0 0,0-1 0,-1 1 0,1 0 0,0-1 1,-1 1-1,1-1 0,-1 1 0,1 0 0,-1-1 0,1 1 0,-1-1 1,1 1-1,-1-1 0,0 0 0,1 1 0,-1-1 0,-1 1 0,2-1-13,0-1 0,-1 1 0,1 0 0,-1-1 0,1 1 0,-1 0 0,1-1 0,0 1 0,-1-1 0,1 1 0,0-1 0,-1 1 0,1-1 0,0 1 0,0-1 0,-1 1 0,1-1 0,0 1 0,0-1 0,0 1 0,0-1 0,0 0 0,0 1 0,0-1 0,-4-33-995,2-1 1,2 1-1,7-66 0,-3 52 430,63-475-3721,34 1 2063,-101 519 2233,4-15-62,-1 7-7,-1 0 1,1 0-1,-2 0 1,0-1-1,0 1 1,-1 0-1,-2-16 1,2 27 90,0-1-1,0 0 1,0 1 0,0-1-1,0 1 1,-1-1-1,1 1 1,0-1 0,0 1-1,0-1 1,-1 1 0,1-1-1,0 1 1,-1 0 0,1-1-1,0 1 1,-1-1 0,1 1-1,-1 0 1,1-1-1,0 1 1,-1 0 0,1-1-1,-1 1 1,1 0 0,-1 0-1,1-1 1,-1 1 0,1 0-1,-1 0 1,1 0 0,-1 0-1,1 0 1,-1 0-1,1 0 1,-1 0 0,0 0-1,1 0 1,-1 0 0,1 0-1,-1 0 1,1 0 0,-1 1-1,1-1 1,-1 0-1,1 0 1,-1 1 0,-26 19 708,20-15-509,-217 198 3989,-28 23-851,-782 504-307,715-545-3046,258-155 0,-2-2 0,0-4 0,-93 24 0,139-43 0,0-2 0,-1 0 0,0-1 0,-22 0 0,39-2 0,0 0 0,0 0 0,0 0 0,0 0 0,0 0 1,0 0-1,0 0 0,0 0 0,0-1 0,0 1 1,0 0-1,0-1 0,0 1 0,1-1 0,-1 1 0,0-1 1,0 1-1,0-1 0,0 1 0,1-1 0,-1 0 0,0 0 1,0 1-1,1-1 0,-1 0 0,0-1 0,1 0-14,-1 0 0,1 0 0,0 0 0,1 0 0,-1 0 0,0 0-1,0 0 1,1 0 0,-1 0 0,1 0 0,0 0 0,0 0 0,1-2 0,9-15-439,1 0 1,0 0-1,2 2 1,0-1-1,20-18 1,-33 35 422,75-76-1958,3 3 0,3 4 0,130-85 0,-81 73-242,250-114 0,-272 148 1983,2 4-1,152-37 1,-233 76 842,-38 11 784,-54 17 620,-559 151 5715,-16-56-3874,622-116-3777,-28 4 182,-64 0 1,104-6-243,0 0-1,1 0 1,-1 0-1,0-1 1,1 1 0,-1-1-1,0 0 1,1 0-1,-1 0 1,-3-2 0,5 3-5,1 0-1,0-1 1,-1 1 0,1 0 0,0-1 0,-1 1 0,1 0 0,0-1-1,0 1 1,-1-1 0,1 1 0,0-1 0,0 1 0,0-1 0,-1 1-1,1 0 1,0-1 0,0 1 0,0-1 0,0 1 0,0-1 0,0 1-1,0-1 1,10-17-252,-4 12-15,1-1-1,0 1 1,0 1 0,0-1 0,1 1 0,14-7-1,61-23-1606,-61 26 1445,153-54-2436,4 8-1,185-31 1,381-35 2453,-677 111 927,-41 4 305,-28 5-725,0 0 0,0 0 0,-1 0 0,1 0 0,0 1 0,-1-1 1,1 0-1,0 1 0,-1-1 0,1 1 0,-1 0 0,1-1 0,-1 1 0,1 0 0,-1 0 0,1 0 0,-3 0 1,-383-37 5387,197 24-3631,-325-23 1144,-258 18-2830,714 18-164,34-4 19,27-2-79,12-4-231,49-19-1700,98-31 0,-92 35 1092,337-101-1066,-307 102 2450,0 5 0,121-9-1,-450 33 1405,-232-25-1,331 3-1500,129 17-404,0 0-1,0 0 0,0-1 1,1 1-1,-1 0 0,0-1 1,0 1-1,1-1 0,-1 0 1,0 0-1,1 1 0,-1-1 1,1 0-1,-1 0 0,1 0 0,-1-1 1,1 1-1,0 0 0,0 0 1,0-1-1,-1 1 0,1-1 1,0 1-1,1-1 0,-2-2 1,2 2-58,0-1 0,1 1-1,0-1 1,-1 0 0,1 1 0,0 0 0,0-1 0,0 1 0,1 0 0,-1-1 0,0 1 0,1 0 0,0 0 0,-1 0 0,1 0 0,0 0 0,0 1 0,2-3 0,16-12-452,0 1 0,0 1-1,1 0 1,1 2 0,35-15 0,-14 9-745,1 1 0,65-15 0,98-9-2739,225-18 2758,-148 34 3327,469 19 0,-726 7-1971,-10-1 13,0 1 1,1 1-1,-1 0 0,33 10 0,-50-12-94,1 0 0,-1 0 0,1 0 0,-1 0 0,1 0 0,-1 0 0,1 0 0,-1 0 0,1 0 0,-1 0 0,1 1 0,-1-1 0,0 0-1,1 0 1,-1 1 0,1-1 0,-1 0 0,0 1 0,1-1 0,-1 0 0,0 1 0,1-1 0,-1 0 0,0 1 0,0-1 0,1 1 0,-1-1 0,0 0 0,0 1 0,0-1 0,1 1-1,-1-1 1,0 1 0,0-1 0,0 1 0,0-1 0,0 1 0,0-1 0,0 1 0,0-1 0,0 1 0,0-1 0,-1 1 0,1-1 0,0 0 0,0 1 0,0-1 0,0 1-1,-1-1 1,1 1 0,0-1 0,0 0 0,-1 1 0,1-1 0,0 0 0,-1 1 0,1-1 0,-1 0 0,1 1 0,0-1 0,-1 0 0,1 0 0,-1 1 0,1-1 0,0 0 0,-1 0-1,0 0 1,-38 18 1332,-29 1 212,0-3-1,-100 11 1,64-12-428,-801 127 898,841-133-2037,49-10-1,29-7-14,50-13-382,378-67-4818,13 34 4343,309 10 2559,-674 45-1520,-53 3 135,-37-4-297,0 0 1,0 0 0,0 0-1,0 1 1,0-1-1,0 0 1,0 0-1,0 0 1,0 0 0,0 0-1,0 0 1,0 0-1,-1 0 1,1 0 0,0 0-1,0 0 1,0 0-1,0 1 1,0-1-1,0 0 1,0 0 0,0 0-1,0 0 1,0 0-1,0 0 1,0 0 0,0 0-1,0 0 1,0 1-1,0-1 1,0 0-1,0 0 1,0 0 0,1 0-1,-1 0 1,0 0-1,0 0 1,0 0-1,0 0 1,0 0 0,0 0-1,0 1 1,0-1-1,0 0 1,0 0 0,0 0-1,0 0 1,0 0-1,0 0 1,1 0-1,-1 0 1,0 0 0,0 0-1,0 0 1,0 0-1,0 0 1,0 0-1,0 0 1,0 0 0,1 0-1,-24 5 604,-523 28 2730,445-30-3299,-833 10-24,888-14-16,-66-9 0,109 9-24,-1 1 1,1-1-1,0 0 1,-1 0-1,1 0 1,0 0-1,0 0 1,-3-3-1,6 4 2,-1 0 1,1-1-1,-1 1 0,1 0 0,0-1 0,0 1 1,-1 0-1,1-1 0,0 1 0,0 0 1,-1-1-1,1 1 0,0-1 0,0 1 1,0-1-1,0 1 0,0-1 0,0 1 1,0 0-1,0-1 0,0 1 0,0-1 0,0 1 1,0-1-1,11-16-994,-4 11 727,0 0 1,1 0-1,0 1 0,0 0 1,1 1-1,14-7 0,66-17-919,19 5 1707,1 5 0,201-7 1,-188 20-256,0 6 1,0 6 0,144 25 0,-225-21-93,-41-11-145,0 0 0,-1 0-1,1 0 1,0 1 0,0-1 0,-1 0-1,1 0 1,0 0 0,0 0 0,0 0-1,-1 0 1,1 0 0,0 1 0,0-1 0,0 0-1,0 0 1,-1 0 0,1 0 0,0 1-1,0-1 1,0 0 0,0 0 0,0 0 0,0 1-1,0-1 1,-1 0 0,1 0 0,0 0-1,0 1 1,0-1 0,0 0 0,0 0 0,0 1-1,0-1 1,0 0 0,0 0 0,0 0-1,0 1 1,0-1 0,0 0 0,0 0-1,1 1 1,-1-1 0,0 0 0,0 0 0,0 0-1,0 1 1,0-1 0,0 0 0,1 0-1,-1 0 1,0 0 0,0 1 0,0-1 0,0 0-1,1 0 1,-1 0 0,0 0 0,0 0-1,0 1 1,1-1 0,-1 0 0,-16 4 174,-1-1 1,0 0 0,0-1-1,0-1 1,-19-1 0,-4 1 48,-514 3 449,-1-49-733,533 42-21,8 2 75,1 0 0,-1-2 0,1 0 0,-21-7 0,33 10-38,0 0 0,0-1 0,0 1 0,0-1 0,0 1 0,0-1 0,1 0 0,-1 1 0,0-1 0,0 0 0,0 1 0,1-1 0,-1 0 0,0 0 0,1 0 0,-1 0 1,1 0-1,-1 1 0,1-1 0,-1 0 0,1 0 0,0 0 0,0 0 0,-1 0 0,1-2-1,1 1-108,-1-1-1,1 1 0,0 0 1,0 0-1,0 0 0,0-1 0,1 1 1,-1 0-1,1 0 0,-1 1 1,1-1-1,-1 0 0,1 0 0,0 1 1,0-1-1,2-1 0,13-8-396,0-1 0,0 2 1,1 0-1,1 1 0,18-6 0,113-32-1854,5 11 1954,315-34-1,171 46 3161,-447 27-2116,-151-2-253,-38-3 75,-14-2 177,-31-8-484,-53-7 0,34 8-905,-894-142-6398,312 89 8495,626 63-1257,-150-16 512,124 6-332,40 11-234,1 0 0,0 0 0,-1 0 0,1 0 0,-1 0 1,1 0-1,0-1 0,-1 1 0,1 0 0,-1 0 0,1 0 0,0-1 1,-1 1-1,1 0 0,0-1 0,-1 1 0,1 0 0,0-1 1,0 1-1,-1 0 0,1-1 0,0 1 0,0 0 0,0-1 0,-1 1 1,1-1-1,0 1 0,0-1 0,0 1 0,0 0 0,0-1 1,0 1-1,0-1 0,0 1 0,0-1 0,0 1 0,0-1 0,0 1 1,0 0-1,0-1 0,0 1 0,1-1 0,-1 1 0,0 0 1,0-1-1,1 1 0,-1-1 0,0 1 0,0 0 0,1-1 0,-1 1 1,0 0-1,1 0 0,-1-1 0,25-13-269,-1 6 531,0 2-1,1 0 0,0 2 1,44-3-1,65-2 2126,263 18 0,134 70-162,-485-71-1983,-2 3 1,0 2 0,0 1 0,43 21 0,-85-33-221,30 18 245,-31-19-237,0 0 0,0 0-1,-1-1 1,1 1-1,-1 0 1,1 0 0,0 0-1,-1 0 1,0 0-1,1 0 1,-1 0-1,1 0 1,-1 0 0,0 0-1,0 0 1,0 0-1,0 0 1,0 0 0,0 0-1,0 0 1,0 0-1,0 0 1,0 0-1,0 0 1,-1 0 0,1 0-1,0 0 1,-1 0-1,1 0 1,-1 0 0,1 0-1,-2 2 1,-2 2 65,0 0 1,-1 0-1,0 0 0,0 0 1,0-1-1,0 0 1,-1 0-1,-10 6 0,-59 25 6,52-25-86,-728 271-11,-382 71 0,792-269 0,320-77 0,28-4 0,56-1 0,-36-1 0,936 19 0,11 64 0,-938-79 0,-10-1 0,35 8 0,-57-9 0,-11 0 0,-72 2-68,1-4 0,-128-15 1,169 11-97,-30-2-523,-765-100-4402,750 84 4822,80 22 232,0 0-1,0-1 1,0 0-1,0 1 0,0-1 1,0 0-1,0 0 1,1 0-1,-1 0 0,0 0 1,1 0-1,-1-1 1,0 1-1,1-1 0,0 1 1,-1-1-1,1 1 0,0-1 1,0 0-1,0 1 1,-2-5-1,3 5-7,0 0-1,1 0 1,-1 0-1,0 0 1,0 0-1,1 0 1,-1 0-1,0 1 1,1-1-1,-1 0 1,1 0-1,-1 0 1,1 0-1,0 1 1,-1-1-1,1 0 1,0 0-1,1 0 1,30-18-1056,-1 7 462,1 2 0,62-12 0,84-3 1380,7 13 342,1 7 1,0 9-1,351 52 0,-476-45-727,-51-6 562,-16-2-528,-24-1 117,-54-4-76,-119-18 0,-88-30-3537,241 40 2733,-652-139-4894,593 125 4773,74 17 435,-36-9 227,66 14-148,-1 1 0,1-1 0,-1-1 1,1 1-1,0-1 0,0 0 0,0 0 0,-6-4 0,11 6-26,-1 1-1,0-1 1,1 0-1,-1 0 1,1 1 0,-1-1-1,1 0 1,-1 0 0,1 1-1,0-1 1,-1 0 0,1 0-1,0 0 1,-1 0 0,1 0-1,0 0 1,0 0 0,0 1-1,0-1 1,0 0-1,0 0 1,0 0 0,0 0-1,0 0 1,1 0 0,-1 0-1,0 0 1,1 1 0,-1-1-1,0 0 1,1 0 0,-1 0-1,1 0 1,-1 1 0,1-1-1,0 0 1,-1 1-1,2-2 1,4-3 65,-1 0-1,1 1 1,0-1-1,1 1 1,-1 1-1,0-1 1,1 1 0,0 0-1,14-4 1,96-17-762,146-7-862,675-21 6683,14 42-1223,-907 10-3753,15-1 213,72 10 0,-106-3 145,-26-6-486,0 0-1,0 0 1,1 0 0,-1 0-1,0 0 1,0 0-1,0 0 1,1 0-1,-1 0 1,0 0-1,0 0 1,0 1 0,1-1-1,-1 0 1,0 0-1,0 0 1,0 0-1,0 0 1,0 1 0,0-1-1,1 0 1,-1 0-1,0 0 1,0 0-1,0 1 1,0-1-1,0 0 1,0 0 0,0 0-1,0 1 1,0-1-1,0 0 1,0 0-1,0 1 1,0-1-1,0 0 1,0 0 0,0 0-1,0 1 1,0-1-1,0 0 1,0 0-1,0 0 1,0 1 0,-4 1 147,1 0 0,-1 0 0,1 0 0,-1 0 0,0-1 0,1 1 0,-1-1 0,-7 1 0,-82 18 185,0-5 0,-113 5 0,120-13-289,-1589 88-59,1614-93 0,-110 0 0,157-5 0,21-3 0,28-3 0,0 1 0,0 2 0,38-2 0,-48 5 0,977-41 0,-974 43 0,6 1 0,0 0 0,1 2 0,47 10 0,-71-9 0,-13 0 0,-21-2 0,-203-16 0,26 1 0,-1133-2 0,1280 14 0,30-2 0,23 4 0,0 0 0,-1 0 0,1 0 0,0 0 0,0 0 0,0 0 0,-1 0 0,1 0 0,0 0 0,0 0 0,0 0 0,-1 0 0,1 0 0,0 0 0,0 0 0,0-1 0,0 1 0,-1 0 0,1 0 0,0 0 0,0 0 0,0 0 0,0-1 0,0 1 0,-1 0 0,1 0 0,0 0 0,0-1 0,0 1 0,0 0 0,0 0 0,0 0 0,0-1 0,0 1 0,0 0 0,0 0 0,0 0 0,0-1 0,0 1 0,0 0 0,0 0 0,0 0 0,0-1 0,0 1 0,0 0 0,0 0 0,0 0 0,0-1 0,0 1 0,1 0 0,-1 0 0,0-1 0,9-5 0,-1 1 0,2 0 0,-1 0 0,0 0 0,19-5 0,63-20 0,1 4 0,98-15 0,202-12 0,94 27 0,-552 25 0,-117-3 0,-647-91 0,904 113 0,-10 1 0,151 36 0,220 61 0,-6 27 0,-418-139 0,13 5 0,-1 1 0,37 21 0,-59-30 0,0-1 0,0 1 0,0-1 0,0 1 0,0-1 0,0 1 0,0 0 0,-1-1 0,1 1 0,0 0 0,0 0 0,-1-1 0,1 1 0,-1 0 0,1 0 0,-1 0 0,1 0 0,-1 0 0,1 0 0,-1 0 0,0 0 0,1 0 0,-1 1 0,-1 0 0,1-1 0,-1 0 0,0 1 0,0-1 0,0 0 0,0 0 0,0 0 0,0 0 0,0 0 0,-1 0 0,1 0 0,0 0 0,0 0 0,-1 0 0,1-1 0,-1 1 0,-1 0 0,-32 13 0,0-2 0,0-1 0,-2-2 0,-66 8 0,34-6 0,-852 149 0,852-148 0,-78 3 0,213-12 0,109 17 0,75 28 0,-217-41 0,718 163 0,-733-166 0,27 7 0,-43-11 0,-1 0 0,1 1 0,0-1 0,-1 1 0,1 0 0,0-1 0,-1 1 0,1 0 0,-1 0 0,1 0 0,-1 0 0,0 0 0,1 1 0,-1-1 0,2 3 0,-3-3 0,0-1 0,-1 1 0,1 0 0,-1-1 0,1 1 0,0 0 0,-1-1 0,1 1 0,-1 0 0,0-1 0,1 1 0,-1-1 0,1 1 0,-1-1 0,0 0 0,0 1 0,1-1 0,-1 0 0,0 1 0,1-1 0,-1 0 0,0 0 0,0 0 0,0 1 0,1-1 0,-1 0 0,0 0 0,0 0 0,0 0 0,-43 7 0,0-2 0,1-2 0,-60-2 0,31-2 0,-741-25 0,813 26-4,-44-9 39,27-1-151,16 10 99,1-1 1,0 1-1,-1-1 1,1 1-1,0-1 0,0 0 1,0 1-1,0-1 0,0 1 1,-1-1-1,1 1 1,0-1-1,0 1 0,0-1 1,0 0-1,0 1 0,1-1 1,-1 1-1,0-1 1,0 1-1,0-1 0,0 1 1,1-1-1,-1 1 0,0-1 1,0 1-1,1-1 1,-1 1-1,0-1 0,1 0 1,2-1-15,-1 0-1,1-1 1,-1 1 0,1 0 0,0 1 0,0-1-1,0 0 1,0 1 0,0-1 0,0 1 0,0 0 0,0 0-1,0 1 1,1-1 0,-1 0 0,4 1 0,60 0 150,-57 0-140,39 4 53,-1 1 0,0 3-1,0 2 1,-1 2 0,50 19 0,-105-36-161,1 0 0,0 0-1,0-1 1,1 0 0,-1 0 0,-5-8-1,-53-61-1076,48 55 1017,-25-30-405,2-1-1,2-2 1,3-2-1,-43-89 1,78 144 598,0 0 1,0 0-1,0 0 0,0 0 1,0 0-1,0 0 0,0 0 1,0 0-1,0 1 0,0-1 0,0 0 1,0 0-1,0 0 0,0 0 1,0 0-1,0 0 0,0 0 1,0 0-1,-1 0 0,1 1 1,0-1-1,0 0 0,0 0 1,0 0-1,0 0 0,0 0 0,0 0 1,0 0-1,0 0 0,0 0 1,-1 0-1,1 0 0,0 0 1,0 0-1,0 0 0,0 0 1,0 0-1,0 0 0,0 0 1,0 0-1,-1 0 0,1 0 1,0 0-1,0 0 0,0 0 0,0 0 1,0 0-1,0 0 0,0 0 1,0 0-1,-1 0 0,1 0 1,0 0-1,0 0 0,0 0 1,0 0-1,0 0 0,0 0 1,0-1-1,0 1 0,0 0 0,0 0 1,0 0-1,-1 0 0,1 0 1,0 0-1,0 0 0,0 0 1,0-1-1,-5 17 215,-2 22 125,-33 561 1615,40-586-1928,0-10-6,1 1 0,-1 0-1,0-1 1,0 1-1,0 0 1,-1-1-1,1 1 1,-1 0 0,0-1-1,0 1 1,0-1-1,0 1 1,-1-1-1,-1 4 1,2-7-23,1 0 1,0 0-1,-1 0 0,1 0 1,0 0-1,-1 0 0,1 0 1,0 0-1,-1 1 0,1-1 1,0-1-1,-1 1 0,1 0 1,0 0-1,-1 0 0,1 0 1,0 0-1,-1 0 0,1 0 1,0 0-1,-1 0 0,1-1 1,0 1-1,-1 0 0,1 0 1,0 0-1,0-1 0,-1 1 1,1 0-1,0 0 0,0-1 1,0 1-1,-1 0 0,1-1 1,0 1-1,0 0 0,0-1 1,0 1-1,-1 0 0,1-1 1,0 1-1,0 0 0,0-1 1,-7-18-332,1 1-1,0-2 1,1 1 0,1 0 0,-2-35 0,2 23 18,-17-150-791,-14-91-937,25 202 1589,4 24-7,-1 1-1,-16-47 1,21 136 1263,3 59 334,-3 155 561,-2-207-1431,-1-1 0,-3 0 0,-15 53 1,17-82-160,4-11-27,-1 0-1,0 0 1,0-1 0,-9 16 0,12-25-80,0 1 0,0-1 1,-1 1-1,1-1 1,0 1-1,0-1 0,-1 1 1,1-1-1,0 1 1,-1-1-1,1 1 1,-1-1-1,1 0 0,-1 1 1,1-1-1,-1 0 1,1 1-1,-1-1 1,1 0-1,-1 0 0,1 1 1,-1-1-1,1 0 1,-1 0-1,1 0 0,-1 0 1,1 0-1,-1 0 1,0 0-1,1 0 1,-1 0-1,1 0 0,-1 0 1,1 0-1,-1 0 1,0 0-1,0-1 0,0 0-53,-1-1-1,1 1 0,-1-1 0,1 1 0,-1-1 0,1 0 1,0 1-1,0-1 0,0 0 0,-1-3 0,-9-21-451,1-2 0,1 1-1,-9-54 1,-5-91-729,23 170 1216,-12-121-870,4 22 205,-5 2 1,-31-119-1,43 212 684,0 0 0,-1 0 0,0 1 0,0-1 0,0 1 1,-1 0-1,0 0 0,0 0 0,0 0 0,-7-8 0,10 13 9,-1 0 1,1-1 0,0 1-1,-1 0 1,1 0 0,0-1-1,-1 1 1,1 0-1,0 0 1,-1 0 0,1 0-1,-1 0 1,1 0-1,0-1 1,-1 1 0,1 0-1,-1 0 1,1 0 0,-1 0-1,1 0 1,0 1-1,-1-1 1,1 0 0,-1 0-1,1 0 1,0 0-1,-1 0 1,1 0 0,0 1-1,-1-1 1,1 0 0,-1 0-1,1 1 1,0-1-1,0 0 1,-1 0 0,1 1-1,0-1 1,-1 0 0,1 1-1,0-1 1,0 0-1,0 1 1,-1-1 0,1 1-1,-5 11 291,1 0 0,0 0-1,1 0 1,1 1 0,0-1-1,0 1 1,1 17 0,-3 12 342,-42 458 3908,7 268-1949,38-741-2551,-4 79 216,-1-87-240,6-19-34,0 0 0,0 0 0,0 1 0,-1-1 0,1 0 0,0 0 0,0 0-1,0 0 1,0 0 0,-1 0 0,1 0 0,0 0 0,0 0 0,0 0 0,0 0 0,-1 0-1,1 0 1,0 0 0,0 0 0,0 0 0,0 0 0,-1 0 0,1 0 0,0 0 0,0 0-1,0 0 1,-1 0 0,1 0 0,0 0 0,0 0 0,0 0 0,0 0 0,0 0-1,-1-1 1,1 1 0,0 0 0,0 0 0,0 0 0,0 0 0,0 0 0,0-1 0,-1 1-1,1 0 1,0 0 0,0 0 0,-13-31-643,-4-38-894,-14-110 0,8-75-1003,7 62 1177,0-176-1683,20 351 3006,-3 17 58,-1 0-1,0 0 0,0 0 0,1 0 1,-1-1-1,0 1 0,1 0 0,-1 0 1,0 0-1,1 0 0,-1 0 0,0 0 1,1 0-1,-1 0 0,1 0 0,-1 0 1,0 0-1,1 0 0,-1 0 0,0 0 1,1 0-1,-1 1 0,0-1 0,1 0 1,-1 0-1,0 0 0,0 0 0,1 1 1,2 1 87,0 1 0,0 0 0,0 0 0,-1 0-1,1 0 1,-1 0 0,4 6 0,7 16 296,-2 1-1,0 1 1,-1 0-1,8 38 1,17 118 676,-34-178-1044,29 364 2171,-30-352-1887,-25-681-5538,18 376 4459,7 299 872,0-1 0,1 1 0,0 0-1,0-1 1,1 1 0,0-1 0,1 1-1,5 11 1,-8-21-103,0-1-1,1 0 1,-1 0-1,0 1 1,0-1-1,0 0 1,0 0-1,0 1 1,1-1-1,-1 0 1,0 0-1,0 1 1,0-1-1,1 0 1,-1 0-1,0 0 1,0 0-1,1 1 1,-1-1-1,0 0 1,0 0-1,1 0 1,-1 0-1,0 0 1,0 0-1,1 0 1,-1 0-1,0 0 1,0 0-1,1 0 1,-1 0-1,0 0 1,1 0-1,-1 0 1,0 0-1,0 0 1,1 0-1,-1 0 0,9-12-127,0-19-220,-8 30 342,15-72-302,-10 38 88,2 0 0,2 0 0,17-41 0,-24 71 203,0 0-1,0 0 1,0 0-1,1 0 0,0 0 1,0 0-1,0 1 1,0 0-1,1 0 1,-1 0-1,1 0 0,0 1 1,1 0-1,-1 0 1,0 0-1,1 1 1,10-4-1,5 1 224,0 1 1,1 1-1,36-2 1,13-1 150,-70 6-352,0 0 0,0 0 0,0 0 0,1-1 0,-1 1 0,0 0 0,0-1-1,0 1 1,0-1 0,0 1 0,0-1 0,0 1 0,0-1 0,0 0 0,0 1 0,0-1 0,0 0 0,-1 0 0,1 0 0,0 1 0,0-1 0,-1 0 0,1 0 0,-1 0 0,1 0 0,-1-1 0,1 1 0,0-2 0,-1 1-24,0-1 1,0 1 0,-1 0 0,1-1-1,0 1 1,-1-1 0,1 1-1,-1-1 1,0 1 0,0 0-1,0 0 1,0-1 0,-2-1-1,1 0 23,-1-1 0,0 1 0,0 0-1,0 0 1,-1 0 0,1 0 0,-1 1 0,0-1-1,0 1 1,0 0 0,0 0 0,-1 1-1,-6-4 1,11 6 1,-1 0 0,0 0 0,1 0 0,-1 0 0,0 0 0,1 0 0,-1 0 0,0 0-1,1 0 1,-1 0 0,0 0 0,1 0 0,-1 1 0,0-1 0,1 0 0,-1 0 0,1 1 0,-1-1 0,0 0 0,1 1 0,-1-1 0,1 1-1,-1-1 1,1 1 0,-1-1 0,1 1 0,-1-1 0,1 1 0,0-1 0,-1 1 0,1 0 0,0-1 0,-1 1 0,1-1 0,0 1 0,0 0-1,0-1 1,0 1 0,-1 0 0,1-1 0,0 1 0,0 0 0,0-1 0,1 2 0,3 37 306,-2-27-185,-1-7-74,-1-1 0,0 1 1,0 0-1,0-1 0,-1 1 0,0-1 1,0 1-1,0-1 0,0 1 1,-1-1-1,0 0 0,1 0 0,-2 0 1,-2 6-1,0-4 2,0 0-1,1-1 1,-2 0 0,1 0 0,-1 0-1,1 0 1,-1-1 0,-10 5-1,2-1 27,0-2 0,-1 0-1,0 0 1,0-2 0,-1 0 0,1-1-1,-31 3 1,41-6-41,0 0 0,-1 0 0,1 0-1,-1-1 1,1 0 0,0 0 0,0-1 0,0 1 0,0-1 0,0 0 0,0-1-1,-6-3 1,-2-3 127,0-1-1,-20-19 1,19 16-59,12 11-87,1 1 1,0 0-1,0 0 1,-1 0-1,1 0 0,0 0 1,-1 0-1,1 0 1,-1 1-1,1-1 1,-1 1-1,0-1 1,1 1-1,-1-1 0,1 1 1,-1 0-1,0 0 1,1-1-1,-1 1 1,0 0-1,1 1 1,-1-1-1,-2 1 0,2 0 6,-1 0 0,1 0-1,0 1 1,-1-1-1,1 1 1,0-1 0,0 1-1,0 0 1,0 0-1,0 0 1,0 0 0,-2 5-1,-3 5 117,1 0-1,0 0 0,1 1 0,-7 21 1,-7 42 822,-19 146 0,37-386-2867,5-108-14,0 241 1507,2 0 0,1-1 1,2 2-1,16-40 0,-8 21-118,-16 45 516,1-1-1,0 0 0,0 1 1,0-1-1,0 1 0,1-1 1,0 1-1,-1 0 0,2 0 1,-1 1-1,6-7 0,-6 9 38,0-1 0,-1 1 0,1-1 0,0 1-1,0 0 1,0 0 0,0 0 0,0 1 0,0-1-1,0 1 1,1 0 0,-1 0 0,0 0 0,0 0 0,0 0-1,0 0 1,0 1 0,0 0 0,5 1 0,46 11 482,1-3 1,103 6 0,111-15 663,-342 9-229,5 1-609,-327 25 1501,391-36-1809,0 0-1,-1 1 1,1 0 0,0-1-1,0 1 1,0 1 0,0-1 0,0 1-1,0-1 1,0 1 0,1 0-1,-1 1 1,0-1 0,1 1 0,-4 3-1,4-3 4,0 1 1,1 0-1,-1 0 0,1 0 1,0 1-1,0-1 0,0 0 0,0 1 1,1-1-1,0 1 0,0 0 1,0 0-1,0 6 0,-1 22 146,0 0 1,2 0-1,2 0 0,9 54 1,-8-77-178,0 1 1,1-1 0,0 0 0,1 0 0,0-1 0,1 1 0,0-1 0,0-1 0,1 1 0,0-1-1,0 0 1,1 0 0,0-1 0,0 0 0,1-1 0,16 10 0,-20-13-15,0 0 0,1 0 0,0 0 0,-1-1 0,1 0 0,0 0 1,0-1-1,0 0 0,0 0 0,1 0 0,-1-1 0,0 1 0,0-2 0,0 1 0,0-1 1,1 0-1,-1 0 0,0 0 0,0-1 0,0 0 0,-1 0 0,1-1 0,0 1 0,-1-1 1,0-1-1,0 1 0,0-1 0,0 1 0,0-2 0,4-3 0,-3 1-128,-1-1 0,0 1 0,0-1 0,-1 0 0,1 0-1,-2 0 1,1-1 0,-1 1 0,3-16 0,1-10-526,3-40 0,-8 50 371,1 1 22,8-106-675,-10 112 754,-2-1-1,0 0 1,-1 1-1,0-1 0,-6-19 1,4 28 86,1 1 1,-1 0 0,-1 0-1,1 0 1,-1 1-1,-1 0 1,1 0-1,-1 0 1,0 0 0,-1 1-1,-7-6 1,9 8 124,-1-1 0,0 1-1,0 0 1,0 1 0,0-1 0,-1 1 0,1 0 0,-1 1 0,0 0 0,0 0 0,0 0 0,0 1 0,0 0 0,-11 0-1,13 2 25,-1 0-1,1 1 0,0 0 0,-1 0 1,1 0-1,0 1 0,0 0 0,0 0 1,1 0-1,-1 0 0,1 1 0,0 0 1,0 0-1,0 0 0,-5 7 0,0 0 23,2 0-1,-1 0 0,2 0 1,-1 1-1,-7 20 1,-9 43 371,22-67-387,-1 0 1,1 1-1,0-1 0,0 0 0,1 1 0,2 16 0,-2-24-34,1 1 0,-1 0 0,0-1 0,1 1 0,-1-1 1,1 1-1,0-1 0,-1 1 0,1-1 0,0 1 0,0-1 1,1 2-1,-1-3-9,-1 0 0,1 1 0,-1-1 1,0 0-1,1 1 0,-1-1 0,1 0 0,-1 0 1,1 0-1,-1 0 0,1 1 0,-1-1 0,1 0 1,-1 0-1,0 0 0,1 0 0,-1 0 0,1 0 1,-1 0-1,1 0 0,-1 0 0,1 0 0,-1 0 1,1-1-1,-1 1 0,1 0 0,1-1-16,-1 0-1,1 0 1,-1-1-1,0 1 1,0 0 0,1 0-1,-1-1 1,0 1-1,0-1 1,0 1 0,-1-1-1,1 0 1,0 1-1,0-1 1,-1 0-1,1 1 1,-1-1 0,0 0-1,1-3 1,-1 2 0,0-1 0,-1 1 0,1 0 0,-1-1 1,1 1-1,-1 0 0,0-1 0,0 1 1,-1 0-1,1 0 0,-1 0 0,1 0 0,-1 0 1,0 0-1,0 1 0,0-1 0,-1 1 0,1-1 1,-1 1-1,1 0 0,-1 0 0,0 0 0,-3-2 1,4 3 23,0-1 1,0 1 0,0 0 0,0 0-1,0 0 1,0 0 0,-1 1 0,1-1-1,0 0 1,0 1 0,-1 0 0,1-1-1,0 1 1,-1 0 0,1 0 0,0 0-1,-1 1 1,1-1 0,0 1 0,-1-1-1,1 1 1,0 0 0,0-1 0,0 1 0,0 0-1,0 1 1,0-1 0,0 0 0,0 1-1,0-1 1,0 1 0,0-1 0,-1 3-1,2-3-2,0 0-1,1 0 0,-1 0 1,0 0-1,1 0 0,-1 0 1,1 0-1,-1 0 0,1 1 1,-1-1-1,1 0 0,0 0 0,0 0 1,0 0-1,-1 1 0,1-1 1,0 0-1,0 0 0,1 0 1,-1 0-1,0 1 0,0-1 1,0 0-1,1 0 0,0 2 1,0-1 9,1 0 0,-1 0 0,1 0 0,-1-1 0,1 1 0,0 0 0,0-1 0,0 1 0,0-1 0,0 1 0,3 1 0,5 1 34,1 0 0,-1 0 0,0-1 0,15 3 0,-17-5-61,0 0 1,0-1-1,0 0 0,0-1 0,0 0 0,1 0 0,-2 0 1,1-1-1,0-1 0,0 1 0,-1-1 0,1 0 0,-1-1 1,0 0-1,0 0 0,0-1 0,-1 1 0,1-1 0,9-11 1,2-1-239,-2-2 1,1 0 0,-2-1 0,-1-1 0,14-26 0,-24 42 197,-1 0 1,-1 0-1,1 0 0,-1-1 0,1 1 1,-2-1-1,1 0 0,-1 1 1,1-1-1,-1-9 0,-1 14 53,0 1 0,0 0 0,0 0 0,0-1 0,0 1 0,0 0 0,0 0 0,0 0 0,0-1 0,0 1 0,0 0 1,0 0-1,0-1 0,0 1 0,0 0 0,-1 0 0,1 0 0,0-1 0,0 1 0,0 0 0,0 0 0,-1 0 0,1 0 0,0-1 0,0 1 0,0 0 0,0 0 0,-1 0 0,1 0 0,0 0 0,0 0 0,-1 0 0,1 0 0,0 0 1,0-1-1,0 1 0,-1 0 0,1 0 0,0 0 0,0 0 0,-1 0 0,1 0 0,0 1 0,0-1 0,-1 0 0,1 0 0,0 0 0,0 0 0,0 0 0,-1 0 0,1 0 0,0 0 0,0 0 0,0 1 0,-1-1 0,1 0 0,0 0 1,0 0-1,0 0 0,0 1 0,-1-1 0,-12 14 173,13-13-162,-24 33 214,2 1-1,1 1 1,-20 50-1,-7 13 111,39-84-293,-4 6 133,13-19-183,8-12-145,66-96-1084,6-8 425,-72 104 650,1-1 0,12-24 1,-17 25-169,-9 15 395,-10 16 208,-35 91 275,45-98-490,0 0 1,1 0-1,1 1 0,0-1 0,1 1 1,0 18-1,2-31-43,0 0 0,0 0 0,0 0 0,0 0 0,1 0 0,-1 0 0,1 0-1,0 0 1,-1 0 0,1 0 0,0 0 0,0 0 0,0 0 0,0 0 0,0-1 0,1 1 0,-1 0 0,1-1 0,-1 1 0,1-1 0,-1 0 0,1 1 0,0-1 0,-1 0 0,1 0 0,0 0 0,0 0-1,0-1 1,0 1 0,0 0 0,0-1 0,0 1 0,0-1 0,0 0 0,0 0 0,4 0 0,1 0-25,0 0 0,0-1 1,0 0-1,0 0 0,0 0 0,0-1 1,0 0-1,0-1 0,11-5 0,6-9-225,-1 0 1,0-1-1,-2-1 0,0-1 0,-1-1 0,22-29 0,22-24-112,-59 69 367,0 0 1,0 1-1,1-1 1,-1 1-1,11-6 1,-15 10-12,-1-1 0,1 0 0,0 1 0,0-1 1,1 1-1,-1 0 0,0-1 0,0 1 0,0 0 0,0 0 1,0 0-1,0-1 0,0 1 0,0 0 0,0 1 0,1-1 0,-1 0 1,0 0-1,0 0 0,0 1 0,0-1 0,0 0 0,0 1 1,0-1-1,0 1 0,0-1 0,0 1 0,0 0 0,0-1 1,0 1-1,-1 0 0,1 0 0,0-1 0,0 1 0,-1 0 1,1 0-1,-1 0 0,1 0 0,-1 0 0,1 0 0,-1 0 1,1 2-1,3 9 97,0 1 1,-1 0-1,-1 0 0,0 0 1,-1 0-1,0 0 1,-1 0-1,-3 24 0,-3 11 308,-15 48-1,17-78-333,-52 255 1092,45-197-549,-3 123 1,13-192-610,5 59 116,-4-62-116,1-1 0,0 1 1,0-1-1,0 1 0,0-1 1,0 1-1,1-1 0,-1 0 0,1 0 1,0 0-1,0 0 0,0 0 0,0 0 1,6 5-1,-8-8-20,1 1-1,0-1 1,0 1 0,0-1-1,0 1 1,0-1 0,0 0 0,0 0-1,0 1 1,0-1 0,0 0-1,0 0 1,0 0 0,0 0-1,0 0 1,0 0 0,0 0-1,0-1 1,0 1 0,0 0 0,0 0-1,0-1 1,0 1 0,0-1-1,0 1 1,-1-1 0,1 1-1,0-1 1,0 1 0,1-2-1,4-6-163,-13 11 252,0 3-54,0 1-1,1 0 0,0 0 1,0 0-1,1 1 0,0-1 0,0 1 1,1 1-1,0-1 0,1 1 0,-4 11 1,-2 12 104,-11 64 0,6 43 144,4 231 0,10-355-270,-1-8 2,1-1-1,0 1 1,0 0 0,1 0-1,0-1 1,0 1 0,0-1 0,1 1-1,0-1 1,3 8 0,-4-13-15,-1-1 0,0 1-1,1-1 1,-1 0 0,0 1 0,1-1 0,-1 1 0,1-1 0,-1 0-1,0 1 1,1-1 0,-1 0 0,1 1 0,-1-1 0,1 0 0,0 0-1,-1 1 1,1-1 0,-1 0 0,1 0 0,-1 0 0,1 0 0,0 0 0,-1 0-1,1 0 1,-1 0 0,1 0 0,-1 0 0,1 0 0,0 0 0,-1 0-1,1-1 1,-1 1 0,1 0 0,-1 0 0,1-1 0,-1 1 0,1 0-1,-1-1 1,1 1 0,-1 0 0,1-2 0,19-22-657,-4-6 7,0 0-1,-2-1 1,-1-1-1,16-63 1,16-140-521,-42 213 1065,0-1 0,-1 1 1,-2-39-1,0 59 119,0 1 1,0 0-1,0-1 1,-1 1-1,1 0 1,0-1-1,-1 1 1,1 0-1,-1-1 0,1 1 1,-1 0-1,0 0 1,1-1-1,-1 1 1,-1-1-1,2 2-1,-1 0 0,1 0 0,-1-1 0,1 1 0,0 0 0,-1 0 1,1 0-1,-1 0 0,1 0 0,-1 0 0,1 0 0,0 0 0,-1 0 0,1 0 0,-1 1 0,1-1 0,0 0 0,-1 0 0,1 0 0,-1 0 0,1 1 0,0-1 0,-1 0 0,1 0 0,0 1 0,-1-1 1,1 0-1,0 0 0,0 1 0,-1 0 0,-3 3 42,0 1 1,1 0-1,-1 1 1,1-1-1,-3 7 1,-5 16 152,1 0 0,0 1 0,3 0 1,-5 31-1,-10 122 669,18-141-750,-31 279 590,33-297-510,5-26 20,10-42-324,-9 31-240,75-330-2957,-64 254 2412,4-172-1,-19 251 853,0 0-1,-1-1 0,-4-19 0,5 29 50,-1 0 1,0 0-1,1 1 0,-1-1 1,0 0-1,0 0 1,0 1-1,0-1 0,0 0 1,0 1-1,0 0 1,0-1-1,-2-1 0,2 3 9,0-1 0,0 1 0,0-1 0,0 1 0,0 0-1,-1-1 1,1 1 0,0 0 0,0 0 0,0 0 0,0 0 0,0 0-1,0 0 1,0 0 0,0 0 0,0 0 0,-1 0 0,1 1 0,0-1-1,0 0 1,0 1 0,0-1 0,0 1 0,-1 0 0,-8 6 121,1 1 0,0 0 1,0 0-1,1 1 0,0 0 1,1 0-1,0 1 0,-9 15 1,7-12-7,-106 175 1240,-100 225 0,202-386-1458,-14 26 642,27-53-562,0 0-1,0 0 0,0 0 1,0 0-1,0 0 0,0 0 1,0 0-1,0-1 0,-1 1 1,1 0-1,0 0 0,0 0 1,0 0-1,0 0 0,0 0 1,0 0-1,0 0 0,0 0 1,0 0-1,0 0 1,0 0-1,-1 0 0,1 0 1,0-1-1,0 1 0,0 0 1,0 0-1,0 0 0,0 0 1,0 0-1,0 0 0,-1 0 1,1 0-1,0 0 0,11-38-624,32-93-829,-6 22 455,-5 0-1,26-157 1,-57 255 941,1 0-1,-1-1 0,-1 1 1,0-1-1,-3-17 0,3 26 76,-1 0 0,0 1 0,0-1 0,0 0 0,0 0 0,-1 0 0,1 1 0,-1-1 0,1 1 0,-1-1 0,0 1 0,0-1 0,0 1 0,0 0 0,-1 0 0,1 0 0,0 1 0,-1-1 0,0 0 0,1 1 0,-1-1 0,0 1 0,0 0 0,0 0 0,-4-1-1,-3 0 44,1 0-1,-1 0 0,0 1 1,0 0-1,0 1 0,0 0 1,0 0-1,0 1 0,-15 3 1,19-2 8,-1 0-1,0 1 1,1-1 0,-1 1 0,1 1 0,0-1 0,0 1 0,0 0-1,0 0 1,1 1 0,-1 0 0,1 0 0,1 0 0,-8 9-1,0 5 223,0 1 0,1 1-1,1 0 1,-14 40 0,-18 96 506,20-68-458,-24 55 302,27-93-436,3 1 1,2 1-1,-8 59 0,23-95 225,-1-17-416,1 0-1,-1 0 1,0 0-1,0 0 0,1 0 1,-1 0-1,0 0 1,0 0-1,1 0 1,-1 0-1,0 0 1,0 0-1,1 0 1,-1 0-1,0 0 0,1 0 1,-1 0-1,0 0 1,0-1-1,0 1 1,1 0-1,-1 0 1,0 0-1,0 0 0,1 0 1,-1-1-1,0 1 1,0 0-1,0 0 1,0-1-1,1 1 1,-1 0-1,0-1 1,25-36 319,-24 35-350,276-539-7727,-205 390 5809,75-163-1822,68-167 3373,-198 439 1132,-17 37-148,-5 9 67,-34 60 1377,-258 548 5381,183-361-6075,34-75-559,-62 129 280,134-292-1079,5-12 26,4-29-404,51-230-4540,24-5 1879,-52 185 2237,68-222-1005,138-545-3595,-218 785 5410,3-61 0,-17 88 286,2 33-272,0-1 1,0 1 0,0 0 0,0 0 0,0-1 0,0 1 0,-1 0 0,1-1 0,0 1 0,0 0 0,0 0 0,0 0 0,0-1 0,-1 1 0,1 0-1,0 0 1,0 0 0,0-1 0,-1 1 0,1 0 0,0 0 0,0 0 0,-1 0 0,1 0 0,0-1 0,0 1 0,-1 0 0,1 0 0,0 0 0,0 0-1,-1 0 1,1 0 0,0 0 0,-1 0 0,1 0 0,0 0 0,0 0 0,-1 0 0,1 0 0,0 0 0,0 0 0,-1 0 0,1 1 0,0-1 0,0 0-1,-1 0 1,-3 4 177,0 0 0,1 0 0,-1 0 0,1 1 0,0 0 0,0-1-1,1 1 1,-4 7 0,-319 727 8896,129-120-5016,193-607-4012,-4 12 133,8-22-271,0-5-99,14-45-1252,102-349-3442,10-36 2274,-125 424 2551,1 1 42,0-1-1,-1 0 1,0 1-1,-1-1 1,1 0 0,-2 0-1,1 0 1,-3-17-1,2 25 17,0 1 1,0-1-1,0 1 0,0 0 0,0-1 1,0 1-1,-1-1 0,1 1 0,0 0 0,0-1 1,0 1-1,-1-1 0,1 1 0,0 0 1,-1-1-1,1 1 0,0 0 0,-1 0 0,1-1 1,0 1-1,-1 0 0,1 0 0,0-1 0,-1 1 1,1 0-1,-1 0 0,1 0 0,-1 0 1,1 0-1,0 0 0,-1 0 0,1 0 0,-1 0 1,1 0-1,-1 0 0,1 0 0,-1 0 1,1 0-1,0 0 0,-1 0 0,1 0 0,-1 0 1,1 0-1,0 1 0,-1-1 0,0 0 0,-3 3 94,0 0-1,0 0 0,0 0 0,0 0 0,0 1 1,1-1-1,-1 1 0,1 0 0,0 0 0,-4 7 1,-28 56 826,33-64-877,-39 99 1269,4 1 1,-34 151-1,53-187-910,-195 996 1975,206-1026-2389,4-23 0,0 1 0,1 0 0,0-1 0,1 1 0,1 0 0,0 0 0,4 26 0,-4-40 0,1 0 0,-1 0 0,0 0 0,0 0-1,1 0 1,-1 0 0,1 0 0,-1 0 0,1 0 0,0 0 0,-1 0 0,1 0 0,0 0 0,0 0 0,-1-1 0,1 1 0,0 0 0,0 0 0,0-1 0,0 1 0,0-1 0,0 1 0,0-1 0,0 1 0,0-1 0,0 0 0,0 1 0,1-1 0,-1 0 0,0 0 0,0 0 0,0 0 0,0 0 0,0 0 0,0 0 0,1 0 0,-1 0 0,0-1 0,0 1 0,0 0 0,2-1 0,5-3-97,0 0 0,0-1 1,0 1-1,11-10 1,38-32-1474,-2-2-1,84-94 1,81-135-1331,26-83-501,-202 285 2703,-2-3 0,60-159 0,-99 228 656,0 0 1,-1 0-1,0 0 0,0 0 1,-1 0-1,1-12 1,-2 19 61,0 0-1,-1 1 1,1-1 0,0 1 0,0-1 0,-1 1 0,1-1 0,-1 1-1,0-1 1,1 1 0,-1-1 0,0 1 0,0 0 0,0-1 0,0 1-1,0 0 1,0 0 0,0-1 0,-1 1 0,1 0 0,0 0 0,0 1 0,-1-1-1,1 0 1,-1 0 0,1 1 0,-1-1 0,1 1 0,-1-1 0,1 1-1,-1-1 1,0 1 0,1 0 0,-1 0 0,1 0 0,-1 0 0,0 0-1,1 0 1,-1 0 0,1 1 0,-3 0 0,-4 0 111,0 1-1,-1 0 1,1 0 0,1 1 0,-1 0 0,0 0-1,1 1 1,-1 0 0,1 0 0,0 1-1,0 0 1,-10 10 0,-2 4 579,1 1 1,-29 40-1,-29 56 971,5 2-1,5 4 0,-74 195 0,99-207-832,6 1-1,-27 146 1,59-244-835,0-1-8,1 0-1,1-1 1,-1 1-1,2 22 1,0-32-4,0-1 0,0 0 0,0 1 0,1-1 0,-1 1 0,0-1 0,1 1 0,-1-1 0,1 0 0,-1 1 0,1-1 0,0 0 0,0 0 0,-1 1 0,1-1 0,0 0 0,0 0-1,0 0 1,0 0 0,0 0 0,1 0 0,-1 0 0,0-1 0,0 1 0,1 0 0,-1-1 0,0 1 0,1-1 0,-1 1 0,1-1 0,-1 1 0,0-1 0,1 0 0,-1 0 0,1 0 0,-1 0 0,1 0 0,-1 0 0,1 0 0,-1-1 0,0 1 0,1 0 0,-1-1 0,1 1 0,-1-1 0,0 1 0,2-2 0,8-2-132,1-1 0,-1 0 0,0-1 0,-1 0 0,1-1 0,-1 0 0,12-11 1,68-72-2377,-74 74 2064,104-120-2765,124-178 0,-128 142 1463,-8-5-1,107-239 0,-209 404 1704,56-135-430,-52 118 422,-1 1 0,-2-1 1,5-34-1,-11 60 80,-1 0-1,1 0 1,-1 0 0,0 0 0,0 0-1,0 0 1,0 0 0,0 0-1,-1 0 1,1 0 0,-1 0-1,0 0 1,0 0 0,0 0-1,0 1 1,-1-1 0,1 0-1,-1 1 1,0-1 0,1 1 0,-1-1-1,-4-3 1,2 4 31,1 1 0,0-1 0,0 1 0,-1 0 0,1 0 0,0 0-1,-1 0 1,1 0 0,-1 1 0,1 0 0,-1 0 0,1 0 0,-1 0 0,0 0 0,1 1 0,0 0 0,-1-1 0,1 1 0,-6 2 0,-2 2 235,0-1 0,1 1 0,-1 1 0,1 0 0,0 0 0,0 1 0,1 0 0,0 1 0,-13 15 0,-6 9 970,-33 50 1,45-58-789,-90 135 2942,-126 254-1,-27 204-1688,258-616-1730,-17 48 0,-22 103 0,39-146 0,0-1 0,0 1 0,1-1 0,0 1 0,0-1 0,0 1 0,0-1 0,1 0 0,0 1 0,0-1 0,1 0 0,0 1 0,0-1 0,4 9 0,-3-11 0,-1 0 0,1 0 0,0 0 0,0 0 0,1 0 0,-1-1 0,1 1 0,-1-1 0,1 0 0,0 0 0,-1 0 0,1-1 0,0 1 0,0-1 0,0 0 0,0 0 0,0-1 0,1 1 0,-1-1 0,7 0 0,7 0-110,1-1 0,0-1 1,-1 0-1,31-9 1,76-31-1443,-4-9 300,-2-5 1,-2-5 0,-4-6 0,147-111 0,-140 81 450,-107 85 683,0 0 0,-1-1 0,-1 0 0,0-1 0,-1 0 0,11-22 0,-16 20-174,-15 37 586,-14 67 724,4 1 0,-11 102 0,16-89-651,9-66-214,2-18-51,1 0 0,1 0-1,1 0 1,0 0 0,3 36 0,-1-52-74,-1 0 1,0 0 0,1 0 0,-1 0-1,1 0 1,0 0 0,0 0 0,0-1 0,0 1-1,0 0 1,0 0 0,0-1 0,0 1-1,1-1 1,-1 1 0,1-1 0,-1 0 0,3 2-1,-1-1 50,0-1 0,0 0 0,0 0 0,1 0 0,-1 0 0,0 0 0,1-1 0,-1 0 0,0 1 0,1-1 0,4-1 0,18-2-249,1-2 0,-1-1 0,1 0 0,-2-2 0,1-2 0,41-20 0,14-11-1266,-2-3-1,-3-3 0,112-91 0,185-200-1702,-125 78 1810,-179 178 1008,76-114 0,-141 188 324,2 0 4,0 0 0,-1 0 0,0-1 0,0 0 0,-1 0 0,-1 0 0,1 0 0,2-15 0,-6 24 11,0 0-1,1-1 1,-1 1-1,0-1 0,0 1 1,0 0-1,0-1 0,0 1 1,0-1-1,0 1 0,0-1 1,0 1-1,0 0 0,-1-1 1,1 1-1,0-1 0,0 1 1,0 0-1,0-1 0,-1 1 1,1-1-1,0 1 1,0 0-1,-1-1 0,1 1 1,0 0-1,0 0 0,-1-1 1,1 1-1,0 0 0,-1 0 1,1-1-1,-1 1 0,1 0 1,0 0-1,-1 0 0,1-1 1,-1 1-1,1 0 1,0 0-1,-1 0 0,1 0 1,-1 0-1,1 0 0,-1 0 1,1 0-1,0 0 0,-1 0 1,1 0-1,-1 0 0,1 1 1,0-1-1,-1 0 0,1 0 1,-1 0-1,1 0 0,0 1 1,-1-1-1,1 0 1,0 0-1,-1 1 0,-28 18 1065,-7 12-11,0 1 0,-42 50 0,-57 86 1173,111-137-1971,-215 311 3334,201-278-2936,4 1 0,3 2-1,-39 118 1,67-174-562,-3 10 165,-7 40 0,12-57-234,0 0 0,1 0 0,-1 0 0,1 0 0,0 0 1,1 0-1,-1 0 0,1 0 0,-1 0 0,1 0 1,0 0-1,1 0 0,-1 0 0,1-1 0,0 1 0,4 6 1,-4-8 1,0 0-1,1 0 1,0 0 0,-1 0 0,1-1 0,0 1 0,0-1 0,0 0-1,0 0 1,0 0 0,0 0 0,0 0 0,0-1 0,0 1 0,6-1 0,54-3 220,-40 0-281,80-3 20,1 5 0,150 17 0,-244-15-1,1 0 1,-1 0-1,1-1 1,-1-1-1,1 0 1,10-2-1,-15 2-61,-1-1 0,1 0 0,0 0 0,0-1 0,-1 0 0,1 0 0,-1 0 0,0 0 1,0-1-1,0 0 0,5-6 0,10-13-309,0-2 0,-2 0 1,-1-1-1,-1-1 1,14-31-1,37-62-581,-65 117 961,0 0-1,1 0 0,-1 0 1,1 0-1,-1 0 1,1 1-1,0-1 0,0 1 1,0 0-1,0 0 0,1 0 1,-1 0-1,7-2 1,-2 2 39,-1 0 1,1 1-1,-1 0 1,1 1 0,-1 0-1,11 1 1,87 6 269,119 2 30,-221-9-340,2 0 7,-1 0 0,1 0 1,0 0-1,0-1 0,0 1 0,-1-1 0,1 0 0,0-1 0,-1 1 0,1-1 0,-1 0 1,6-4-1,-9 6-12,-1 0 1,0 0 0,0 0 0,0-1-1,0 1 1,1 0 0,-1-1 0,0 1 0,0 0-1,0 0 1,0-1 0,0 1 0,0 0-1,0-1 1,0 1 0,0 0 0,0 0 0,0-1-1,0 1 1,0 0 0,0-1 0,0 1-1,0 0 1,0 0 0,-1-1 0,1 1 0,0 0-1,0 0 1,0-1 0,0 1 0,-1 0-1,1 0 1,0 0 0,0-1 0,0 1 0,-1 0-1,1 0 1,-16-10 106,-17-2 68,-5 3 40,1 2-1,-64-5 0,-79 6 186,130 5-323,-27-1 46,-200 6 281,272-3-383,0-1 1,0 2-1,0-1 0,0 1 0,0-1 1,0 2-1,0-1 0,1 0 0,0 1 1,-1 0-1,1 0 0,0 0 1,0 0-1,-5 6 0,-3 5 26,0 1 1,-16 26-1,15-21-70,-412 660 20,419-670 0,0 1 0,0-1 0,-1-1 0,0 1 0,-13 12 0,16-19 0,0 0 0,0 0 0,0-1 0,0 1 0,-1-1 0,1 0 0,-1-1 0,1 1 0,-1-1 0,0 1 0,1-2 0,-1 1 0,0 0 0,0-1 0,0 0 0,-5 0 0,-13-2-130,1-1 0,0-1 0,-1 0 1,2-2-1,-38-14 0,24 5-509,0-2-1,-49-32 0,49 26 163,2-2 0,1-2 0,1 0 0,1-3 0,2 0 0,1-2 1,1-1-1,2 0 0,1-2 0,2-1 0,1-1 0,2-1 0,2 0 0,1-1 0,3 0 0,-14-69 0,-2-70-605,25 145 725,2-1 0,1 0 0,5-44 0,-3 71 306,-1 0 0,1 0 0,1 1 0,-1-1 0,1 1 0,0-1-1,1 1 1,-1 0 0,1 0 0,1 0 0,-1 1 0,1-1 0,0 1 0,0 0 0,11-8 0,2 1 285,0 0 0,1 2 1,38-17-1,-48 23-124,1 1 0,-1 0 0,0 1 0,1 0 0,-1 0 0,1 1 0,0 0 0,16 1 1,-22 0-71,-1 1 0,0-1 1,1 1-1,-1-1 0,0 1 1,0 0-1,1 0 0,-1 1 1,0-1-1,0 0 0,0 1 1,0 0-1,-1 0 1,1 0-1,0 0 0,-1 0 1,1 1-1,-1-1 0,0 1 1,0-1-1,0 1 0,0 0 1,0 0-1,-1 0 0,1 0 1,-1 0-1,2 7 1,-1-1 76,0 0 0,-1 0 1,0 0-1,-1 1 1,0-1-1,0 0 1,-1 0-1,0 1 0,-1-1 1,0 0-1,0 0 1,-1 0-1,-8 16 1,-3 3 498,-3 0 0,-32 44 0,9-15 81,-205 296 2411,227-330-2568,-1-2-1,0 0 1,-36 28 0,13-13-6,-32 27 321,47-43-809,2 1 0,0 2 0,2 0 0,-40 51 0,63-72-46,-1-1 0,0 1 0,1-1 0,-1 1 0,1 0 0,0-1 0,-1 1 0,1 0 0,0-1 0,0 1 0,0 0 0,0-1 0,0 1 0,1 0 0,-1-1 0,0 1 0,1-1 0,-1 1 0,1 0 0,0-1 0,-1 1 0,1-1 0,0 1 0,2 2 0,-1-2 0,-1 1 0,1-1 0,0 0 0,1 1 0,-1-1 0,0 0 0,1 0 0,-1 0 0,1-1 0,-1 1 0,1-1 0,4 3 0,4-3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7:36.9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1349 1559 9830,'-58'3'2056,"-95"16"0,48-3-1220,-162 3 574,249-17-955,28 3 245,32 3 121,236 3 1521,-216-11-815,-383-10 2605,114-5-4288,-333-66-1,529 79 160,5 1-1,0 0 0,0 0 0,0-1 0,0 0 0,0 0 0,0 0 0,1-1 0,-8-4-1,14 3 8,8 1-4,10 2 1,-18 0-5,1 1 0,0 0-1,-1 1 1,1-1 0,0 0 0,-1 0 0,1 1 0,0-1 0,-1 1 0,1-1-1,-1 1 1,1 0 0,0-1 0,-1 1 0,0 0 0,1 0 0,-1 0 0,0 0-1,1 1 1,-1-1 0,1 2 0,-1-2 0,0 0 1,-1-1-1,1 1 0,-1 0 1,1-1-1,0 1 0,0 0 1,-1-1-1,1 1 0,0-1 1,0 1-1,0-1 0,-1 0 1,1 1-1,0-1 0,0 0 0,0 0 1,0 1-1,0-1 0,0 0 1,0 0-1,1 0 0,30 1 18,-21-1-10,575-15 175,0-46-123,-573 60-61,-1 0 0,0 1 0,1 1 0,-1 0 0,0 0 0,1 1 0,17 6 0,1 3 0,44 21 0,-24-8 0,-29-17 0,0-1 0,0-1 0,1-1 0,24 2 0,-284-8 0,317 3 0,100-3 0,-178 2-5,1 0 0,-1 0 0,0 0 0,0-1 0,1 1 0,-1-1 0,0 0 0,0 1 0,0-1 0,0 0 0,0 0 0,0 0 0,0-1 0,0 1 0,0 0 0,0-1 0,-1 1 0,1-1 0,2-3 0,-2 1-64,0 0 0,0-1 0,-1 1 0,1 0 0,-1-1 0,0 1 0,0-7-1,0 6 32,-1 1 0,1-1-1,0 1 1,0 0 0,1-1-1,-1 1 1,1 0 0,0 0-1,0 0 1,5-7 0,-6 10 40,1-1 0,-1 1 0,0 0 0,1 0 0,-1 0 0,1 0 0,-1 0 0,1 1 0,0-1 0,-1 0 0,1 1 1,0-1-1,-1 1 0,1-1 0,0 1 0,0 0 0,0 0 0,-1 0 0,1 0 0,0 0 0,3 1 0,18-2 27,-23 0-40,0 1 0,1 0 0,-1 0 0,1 0 0,-1-1 0,0 1 0,1 0 1,-1 0-1,1-1 0,-1 1 0,0 0 0,1-1 0,-1 1 0,0 0 0,0-1 0,1 1 1,-1-1-1,0 1 0,0 0 0,0-1 0,1 1 0,-1-1 0,0 1 0,0-1 1,0 1-1,0 0 0,0-1 0,0 1 0,0-1 0,0 0 0,-4-20-296,-14-16-112,0 5 21,1-1 0,2-1 0,1 0 0,-19-71 0,24 62-28,3 19 54,1 0 1,-3-48-1,8-331-2869,1 177 1418,0 223 1799,-1 1 0,0-1 0,0 1 0,-1-1 0,1 1 0,-1-1 0,1 1 0,-1-1 0,0 1 1,1 0-1,-1-1 0,-1 1 0,1 0 0,0 0 0,0 0 0,-1 0 0,1 0 0,-1 0 0,0 0 0,-2-1 0,2 1 49,-1 1 0,0-1 0,1 1 0,-1 0 0,0 0 0,0 0 0,0 1 0,0-1 0,0 1 0,0 0 0,0-1 0,0 1 0,0 1-1,0-1 1,0 0 0,-6 2 0,-53 14 877,0 2 0,-105 47 0,94-34-261,-88 24 0,155-54-584,0 1-1,-1-2 1,1 1 0,0-1-1,-1 1 1,1-2 0,-1 1-1,1-1 1,0 0 0,-8-2-1,-4-3-7,0-1 0,-18-9 0,-29-11 89,-125-20 497,178 42-561,0 1-1,0-2 0,1 0 0,0 0 0,0-1 0,1 0 0,0-1 0,-15-13 0,25 20-65,-1 0 0,0 1 0,0-1 1,1 0-1,-1 0 0,0 1 0,1-1 0,-1 0 0,1 0 0,-1 0 0,1 0 0,-1 0 0,1 0 0,0 0 0,-1 0 1,1 0-1,0 0 0,0-1 0,0 2-2,0 0 0,0-1 1,1 1-1,-1-1 0,0 1 0,1 0 1,-1-1-1,0 1 0,1 0 0,-1 0 1,0-1-1,1 1 0,-1 0 0,1 0 1,-1-1-1,1 1 0,-1 0 0,0 0 1,1 0-1,-1 0 0,1 0 0,-1 0 1,1 0-1,-1 0 0,1 0 0,0 0 1,41 5 255,-33-3-231,3 0-19,1 0 1,0 0-1,0-1 1,0-1 0,0 0-1,0-1 1,0 0-1,-1-1 1,1 0 0,0-1-1,-1 0 1,1-1-1,20-11 1,70-30-2110,179-54 1,-113 44 1478,-142 45 753,1 2-1,0 0 1,0 2 0,1 1-1,-1 1 1,1 2-1,37 1 1,124 2 887,42 2 261,-223-2-1225,-1 0 0,0 1 0,0 0 1,0 0-1,12 6 0,-19-8-44,0 1 1,1-1-1,-1 1 0,0 0 0,0-1 1,0 1-1,0 0 0,0 0 1,0 0-1,0 0 0,0 0 0,0 0 1,-1 0-1,1 0 0,0 0 0,-1 0 1,2 2-1,-2-2-1,0 1-1,0-1 1,-1 0 0,1 0-1,0 0 1,0 0 0,-1 0 0,1 0-1,-1 0 1,1 0 0,-1 0-1,1 0 1,-1 0 0,0 0 0,1 0-1,-1 0 1,0 0 0,0 0-1,0-1 1,1 1 0,-1 0 0,0-1-1,0 1 1,-2 0 0,-8 5 78,1 0 1,-2-1-1,1-1 1,0 0-1,-19 4 1,-16 6 188,23-7-66,-37 8-1,47-14-130,0 1 0,1 1 1,-1 0-1,1 1 0,0 1 0,0-1 1,0 2-1,1 0 0,0 0 0,-14 11 0,13-5-59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00.5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1 1 9830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11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1551 1381 9830,'-15'369'5657,"3"-124"-4460,12-230-1099,0-10-27,1 0 0,-1 0 0,-1 0 1,1 0-1,-1 0 0,0-1 0,0 1 0,-3 8 0,4-13-60,0 1 0,0-1 0,-1 0-1,1 0 1,0 0 0,0 0 0,0 1-1,0-1 1,-1 0 0,1 0 0,0 0-1,0 0 1,0 0 0,-1 0 0,1 1 0,0-1-1,0 0 1,-1 0 0,1 0 0,0 0-1,0 0 1,-1 0 0,1 0 0,0 0-1,0 0 1,0 0 0,-1 0 0,1 0-1,0 0 1,0 0 0,-1-1 0,1 1-1,0 0 1,0 0 0,-1 0 0,1 0-1,0 0 1,0 0 0,0 0 0,0-1 0,-1 1-1,1 0 1,0 0 0,0 0 0,0-1-1,0 1 1,0 0 0,-1 0 0,1 0-1,0-1 1,0 1 0,0 0 0,-5-10-99,0 0 1,1-1 0,1 1 0,-1-1-1,2 0 1,-1 0 0,1 0 0,0-13-1,-2-7-137,-17-136-633,16 110 588,-2 0 0,-3 1 0,-2 0 0,-21-58-1,32 111 272,-2-4-53,0 0 1,0 0 0,-1 0-1,-5-9 1,8 15 66,0 0 0,1 0 1,-1 0-1,0 0 0,0 0 0,1 0 0,-1 1 1,0-1-1,0 0 0,0 1 0,0-1 0,0 0 0,0 1 1,0-1-1,0 1 0,0-1 0,0 1 0,-1 0 1,1 0-1,0-1 0,0 1 0,0 0 0,0 0 0,-1 0 1,1 0-1,0 0 0,0 0 0,0 1 0,0-1 1,-1 0-1,1 1 0,0-1 0,0 0 0,0 1 1,0-1-1,-1 2 0,-3 2 89,1 1 1,0-1-1,0 1 0,1 0 1,-1 0-1,1 0 0,0 0 1,0 1-1,1-1 0,0 1 1,0 0-1,0 0 1,-1 10-1,1-10-29,-49 198 1900,-25 228 0,73-405-1947,-3 21 545,4-44-516,1-29-448,5-544-2397,1 658 3577,3-1 0,30 127-1,-31-177-670,-4-21-71,6 26 104,-9-41-118,1 0 0,-1-1 0,1 1-1,0 0 1,-1 0 0,1 0 0,0-1 0,0 1 0,0 0-1,1-1 1,-1 1 0,0-1 0,0 1 0,1-1 0,2 2-1,-3-2-20,0-1 0,-1 0 0,1 0 0,0 0 0,0 0-1,0 0 1,-1-1 0,1 1 0,0 0 0,0 0 0,0 0 0,-1-1-1,1 1 1,0 0 0,0-1 0,-1 1 0,1-1 0,0 1-1,-1-1 1,1 1 0,-1-1 0,1 1 0,-1-1 0,1 1-1,-1-1 1,1 0 0,-1 1 0,1-1 0,-1 0 0,0 0 0,1 1-1,-1-2 1,10-17-320,-2 0-1,0-1 0,-1 0 0,4-24 1,-3 17 75,119-457-2147,-119 456 2245,-8 28 141,0 0 0,0 0 0,0 0 0,0 0 0,0-1 1,0 1-1,0 0 0,0 0 0,0 0 0,0 0 0,0 0 0,0-1 0,0 1 0,0 0 1,0 0-1,0 0 0,0 0 0,0-1 0,1 1 0,-1 0 0,0 0 0,0 0 0,0 0 0,0 0 1,0 0-1,0 0 0,0-1 0,0 1 0,1 0 0,-1 0 0,0 0 0,0 0 0,0 0 0,0 0 1,0 0-1,0 0 0,1 0 0,-1 0 0,0 0 0,0 0 0,0 0 0,0 0 0,1 0 1,-1-1-1,0 2 0,0-1 0,0 0 0,0 0 0,0 0 0,1 0 0,-1 0 0,0 0 0,0 0 1,0 0-1,0 0 0,1 0 0,3 46 826,-7 370 1359,1-199-1703,1-185-306,0-32-182,1-1 0,0 1-1,0 0 1,0 0-1,0 0 1,0 0-1,0 0 1,0-1-1,0 1 1,0 0-1,-1 0 1,1 0-1,0 0 1,0 0 0,0 0-1,0 0 1,0-1-1,0 1 1,-1 0-1,1 0 1,0 0-1,0 0 1,0 0-1,0 0 1,-1 0-1,1 0 1,0 0 0,0 0-1,0 0 1,0 0-1,-1 0 1,1 0-1,0 0 1,0 0-1,0 0 1,0 0-1,-1 0 1,1 0-1,0 0 1,0 0-1,0 1 1,0-1 0,0 0-1,-1 0 1,1 0-1,0 0 1,0 0-1,0 0 1,0 0-1,0 1 1,0-1-1,0 0 1,0 0-1,-1 0 1,-7-19-412,-21-96-1003,-21-153 0,31 148 848,18 116 541,-1-7-26,0 0 0,0 1 0,-1-1 0,-6-13 1,8 23 62,1-1 0,-1 1 0,1 0 1,-1 0-1,0 0 0,1 0 1,-1 0-1,0 0 0,0 1 0,0-1 1,0 0-1,0 0 0,0 0 1,0 1-1,0-1 0,0 1 0,0-1 1,0 1-1,-2-1 0,1 1 25,1 0-1,-1 0 0,1 0 1,-1 1-1,1-1 0,-1 1 1,1-1-1,-1 1 0,1 0 1,0-1-1,-1 1 0,1 0 1,0 0-1,0 0 1,0 0-1,-1 0 0,1 0 1,0 0-1,0 0 0,-1 2 1,-8 11 219,0 0 0,0 0 0,1 0 0,-12 29 1,-21 71 515,34-89-634,-60 177 1104,-71 203 52,120-363-1039,19-42-238,-1 1 0,1-1 0,0 1 0,0-1 0,-1 0 0,1 1 0,0-1 0,-1 1 0,1-1 0,-1 0 0,1 1-1,0-1 1,-1 0 0,1 1 0,-1-1 0,1 0 0,-1 0 0,1 0 0,-1 1 0,1-1 0,-1 0 0,1 0 0,-1 0-1,1 0 1,-1 0 0,1 0 0,-1 0 0,1 0 0,-1 0 0,1 0 0,-1 0 0,1 0 0,-1 0 0,1-1 0,-1 1-1,1 0 1,-1 0 0,1 0 0,-1-1 0,1 1 0,-1 0 0,1-1 0,0 1 0,-1 0 0,1-1 0,0 1 0,-1-1 0,1 1-1,0 0 1,-1-1 0,1 1 0,0-1 0,0 1 0,0-1 0,-1 1 0,1-1 0,0 1 0,0-2 0,-12-36 176,3-18-1143,3-1 0,0-60 0,11-120-894,-3 187 1559,15-359-1292,-17 404 1600,1-4-141,-1 0 0,0 0 0,-3-16 0,3 24 116,0 0 1,0 0-1,0 1 0,-1-1 0,1 0 0,0 0 0,0 1 0,-1-1 0,1 0 0,0 1 0,-1-1 1,1 0-1,-1 1 0,1-1 0,-1 1 0,1-1 0,-1 1 0,0-1 0,1 1 0,-1-1 1,0 1-1,0-1 0,0 1 29,0 0-1,-1 0 1,1 0 0,0 1 0,0-1-1,0 0 1,0 1 0,0-1 0,0 1 0,0-1-1,-1 1 1,1-1 0,1 1 0,-1 0-1,0-1 1,0 1 0,0 0 0,0 0 0,0 0-1,0 1 1,-13 14 335,1 1-1,1 1 1,0 0-1,-15 35 1,12-24-91,-174 379 2465,24 13-1159,155-394-1520,-60 142 518,49-126-343,21-43-228,-1 0-1,1 1 1,0-1 0,0 0 0,0 0 0,0 1 0,0-1 0,0 0-1,0 1 1,0-1 0,0 0 0,-1 0 0,1 1 0,0-1-1,0 0 1,0 0 0,-1 1 0,1-1 0,0 0 0,0 0 0,0 0-1,-1 1 1,1-1 0,0 0 0,-1 0 0,1 0 0,0 0-1,0 0 1,-1 0 0,1 0 0,0 1 0,-1-1 0,1 0 0,0 0-1,-1 0 1,1 0 0,0 0 0,0 0 0,-1 0 0,1-1-1,0 1 1,-1 0 0,1 0 0,0 0 0,0 0 0,-1 0-1,1 0 1,0 0 0,-1-1 0,1 1 0,0 0 0,0 0 0,0 0-1,-1-1 1,1 1 0,0 0 0,0 0 0,0-1 0,-1 1-1,1-1 1,-2-8-258,-1-1-1,2 0 0,-1 0 0,2 0 0,-1 0 1,1-1-1,3-17 0,-2 4-73,30-352-2977,-7 120 2153,-20 217 1226,-3 80 516,-3-1 1,-8 52 0,-23 86 553,32-175-1121,-95 388 1389,24-107-612,71-278-239,5-11-301,10-23-265,200-537-8147,-116 284 5887,-4 29 984,62-171-325,-148 394 1428,-8 29 185,0 0 0,0 0 0,0 0 0,0 0 0,0 0 0,0 0-1,0-1 1,0 1 0,0 0 0,0 0 0,-1 0 0,1 0 0,0 0 0,0 0 0,0 0 0,0 0 0,0 0 0,0 0 0,0 0 0,0-1-1,0 1 1,0 0 0,0 0 0,0 0 0,0 0 0,0 0 0,-1 0 0,1 0 0,0 0 0,0 0 0,0 0 0,0 0 0,0 0 0,0 0-1,0 0 1,0 0 0,0 0 0,-1 0 0,1 0 0,0 0 0,0 0 0,0 0 0,0 0 0,0 0 0,0 0 0,0 0 0,0 0-1,0 0 1,0 0 0,-1 0 0,1 0 0,0 0 0,0 0 0,0 0 0,0 1 0,0-1 0,0 0 0,0 0 0,0 0 0,0 0 0,0 0-1,0 0 1,0 0 0,0 0 0,0 0 0,0 0 0,0 1 0,-14 15 1019,-22 44 1403,-53 116-1,34-60-1111,-415 766 5241,413-786-5566,97-169-2513,105-205-2694,-110 203 3334,217-495-2088,-230 515 2808,-12 41 500,-10 14-329,0 0 1,1 0-1,-1 0 0,0 0 1,0 0-1,0 0 0,1 0 1,-1 0-1,0 0 1,0 0-1,0 0 0,0 0 1,1 0-1,-1 0 1,0 0-1,0 0 0,0 0 1,1 0-1,-1 0 0,0 0 1,0 0-1,0 0 1,0 0-1,1 0 0,-1 0 1,0 0-1,0 0 1,0 1-1,0-1 0,0 0 1,1 0-1,-1 0 1,0 0-1,0 0 0,0 1 1,0-1-1,0 0 0,0 0 1,0 0-1,0 0 1,1 1-1,4 31 748,1 53 553,-8 119-1,-22 90 297,6-101-774,11-113-590,-6 184 468,15-251-245,3-15-105,8-23-130,-11 21-258,172-467-5712,-32-16 3175,-137 468 2495,-3 12 74,-1 0 0,1 0 0,0 0 0,1 0 0,-1 0 1,2 1-1,-1 0 0,6-9 0,-9 15 8,1-1 1,-1 1-1,1 0 0,-1 0 1,0-1-1,1 1 1,-1 0-1,1 0 1,-1 0-1,1 0 1,-1-1-1,1 1 0,-1 0 1,1 0-1,-1 0 1,0 0-1,1 0 1,-1 0-1,1 1 0,-1-1 1,1 0-1,-1 0 1,1 0-1,-1 0 1,1 0-1,-1 1 1,0-1-1,1 0 0,-1 0 1,1 1-1,-1-1 1,0 0-1,1 1 1,-1-1-1,0 0 1,1 1-1,-1-1 0,0 0 1,0 1-1,1-1 1,-1 1-1,0-1 1,0 0-1,0 1 0,12 22 243,-12-22-242,20 56 755,16 83 0,3 7 238,-16-81-521,3-1-1,63 114 1,-89-177-460,1-1 0,0 1 0,0 0-1,0-1 1,0 1 0,0-1 0,0 1 0,0-1 0,0 0 0,1 0 0,-1 1 0,0-1 0,1 0 0,-1 0 0,1 0 0,-1 0-1,1 0 1,0-1 0,-1 1 0,1 0 0,0-1 0,3 1 0,-3-2 9,1 1 0,-1-1 0,1 0 0,-1-1-1,0 1 1,1 0 0,-1-1 0,0 1 0,0-1 0,0 0 0,0 1 0,0-1-1,-1 0 1,1 0 0,0 0 0,2-5 0,18-29-645,-1-1 0,-2-1 0,-2 0 0,-1-1 0,11-45 0,-12 40 252,82-278-2162,56-149 596,-133 432 2101,-20 39-165,0-1 0,0 1 0,1-1 0,-1 1-1,0 0 1,0-1 0,1 1 0,-1 0 0,0-1 0,1 1 0,-1-1 0,0 1-1,1 0 1,-1 0 0,0-1 0,1 1 0,-1 0 0,1 0 0,-1-1 0,0 1 0,1 0-1,-1 0 1,1 0 0,-1 0 0,1 0 0,-1 0 0,1 0 0,-1 0 0,1 0-1,-1 0 1,1 0 0,-1 0 0,1 0 0,-1 0 0,0 0 0,1 0 0,-1 1-1,1-1 1,-1 0 0,1 0 0,-1 0 0,1 1 0,9 19 379,1 35 197,-1 1 0,-3-1-1,-1 66 1,-3-53 181,20 118 0,32 82 1427,-55-268-2194,0 0 0,0 1 0,0-1 0,0 0 0,0 1 0,0-1 0,0 1 0,0-1 0,0 0 0,0 1-1,0-1 1,0 0 0,1 1 0,-1-1 0,0 0 0,0 1 0,0-1 0,1 0 0,-1 1 0,0-1 0,1 0 0,-1 0 0,0 1 0,0-1 0,1 0 0,-1 0 0,0 0 0,1 1-1,-1-1 1,1 0 0,6-8-174,2-22-165,-3-7-10,-3 0-1,-1-1 0,-3-48 1,2-55-526,-1 140 872,0-1 1,0 1-1,0-1 1,0 1-1,0-1 0,0 1 1,0 0-1,1-1 1,-1 1-1,1-1 1,-1 1-1,1 0 0,-1-1 1,1 1-1,0 0 1,0 0-1,-1-1 0,1 1 1,2-1-1,-2 2 18,0 1 1,0-1-1,0 1 0,0-1 1,0 1-1,0 0 0,0-1 1,0 1-1,0 0 0,0 0 1,0 0-1,-1 0 0,1 0 1,0 0-1,0 0 0,-1 0 1,1 0-1,-1 0 0,1 0 1,-1 0-1,1 0 0,-1 2 1,46 100 687,22 43 331,-64-135-959,1 0-1,-2 0 0,1 0 1,-1 1-1,-1-1 0,0 1 1,0 12-1,-1-12 25,1 1 1,0-1-1,0 1 0,1-1 0,10 23 1,-13-35-100,4 9 106,1 0 1,-2-1 0,1 1-1,-1 1 1,3 14 0,-28-58 32,22 34-135,-1 0 0,1-1-1,0 1 1,0 0-1,-1-1 1,1 1-1,0 0 1,-1-1 0,1 1-1,0 0 1,0 0-1,-1-1 1,1 1-1,-1 0 1,1 0 0,0 0-1,-1-1 1,1 1-1,-1 0 1,1 0-1,0 0 1,-1 0 0,1 0-1,-1 0 1,1 0-1,0 0 1,-1 0 0,1 0-1,-1 0 1,1 0-1,-1 0 1,1 0-1,0 0 1,-1 1 0,1-1-1,0 0 1,-1 0-1,1 0 1,-1 1-1,1-1 1,0 0 0,-1 1-1,-14 21 104,-3 32 34,7 15 53,11-70-196,0 1-1,0 0 1,0 0-1,0 0 1,0 0-1,-1-1 1,1 1-1,0 0 1,0 0-1,0 0 1,0 0-1,0-1 1,-1 1-1,1 0 1,0 0-1,0 0 1,0 0-1,0 0 1,-1 0-1,1 0 0,0-1 1,0 1-1,0 0 1,-1 0-1,1 0 1,0 0-1,0 0 1,-1 0-1,1 0 1,0 0-1,0 0 1,0 0-1,-1 0 1,1 0-1,0 0 1,0 0-1,0 1 1,-1-1-1,1 0 1,0 0-1,0 0 0,0 0 1,0 0-1,-1 0 1,1 0-1,0 1 1,0-1-1,0 0 1,0 0-1,-1 0 1,1 0-1,0 1 1,0-1-1,0 0 1,0 0-1,0 0 1,0 0-1,0 1 1,0-1-1,0 0 1,0 0-1,0 0 0,0 1 1,0-1-1,0 0 1,0 0-1,0 1 1,-7-18-292,2-8-35,2 0 1,-1-33-1,3 38 114,0 0 1,-1 1-1,-1-1 1,-1 0-1,-9-28 1,2 25-83,-1 1 1,-2 0-1,0 1 1,-1 1 0,-22-23-1,32 37 305,0 1 0,0 0 0,0 0 0,-1 1 0,0 0 0,0 0 0,0 0 0,0 1 0,0 0 0,-1 0 0,0 0 0,1 1 0,-1 0 0,-9-1 0,13 2 15,-1 1 1,1 0 0,-1 0 0,1 0 0,-1 0-1,0 1 1,1-1 0,-1 1 0,1 0 0,0 0-1,-1 0 1,1 1 0,0-1 0,-1 1 0,1 0-1,0-1 1,0 2 0,1-1 0,-1 0 0,0 0 0,1 1-1,-1 0 1,1-1 0,0 1 0,0 0 0,0 0-1,0 0 1,0 0 0,-2 7 0,1-1 39,-1 1 0,2 1 1,-1-1-1,1 0 0,1 0 1,-1 18-1,6 67 362,-1-33-124,-2-51-236,-1 0 1,0 0-1,-1 0 1,0 0 0,-1 0-1,0 0 1,-1-1-1,0 1 1,0-1 0,-1 0-1,-1 0 1,0 0-1,0 0 1,-1-1 0,0 0-1,-10 12 1,-98 137 1133,112-156-1187,1-1 1,-1 1-1,0 0 1,1-1-1,-1 1 1,0-1-1,0 1 1,0-1 0,0 0-1,0 0 1,0 0-1,0 0 1,0 0-1,-1-1 1,1 1-1,0 0 1,0-1 0,-1 0-1,1 1 1,0-1-1,-1 0 1,1 0-1,0-1 1,-1 1-1,1 0 1,0-1-1,0 1 1,-1-1 0,1 0-1,0 0 1,0 0-1,0 0 1,0 0-1,0 0 1,0-1-1,0 1 1,-2-3 0,-2-1-100,0-1 1,0 1 0,1-1 0,0-1 0,0 1 0,0-1 0,1 1 0,0-1-1,-6-14 1,5 7-31,-3-6-142,1 0 1,1 0 0,0-1-1,2 1 1,-3-35-1,2-1-578,-3 1-1,-20-80 0,15 85 322,3 0 0,2 0 0,-3-75 0,11 112 378,-1 0-1,-1 0 0,0 0 0,-1 1 1,0-1-1,-1 1 0,0-1 1,-11-20-1,-6-4 114,-34-47 0,37 59 175,8 6-264,0-1-1,1 1 1,1-1 0,1-1 0,-6-28 0,-12-32-216,12 42 99,2-1 0,-10-76 0,-6-23-286,20 99 337,1 0 0,2 0 0,2 0 0,3-61 0,1 34-54,0 41 103,1 1 0,2 0 0,0 0 0,2 1 1,11-30-1,-7 23-44,-2-1 0,8-41 0,-17 66 179,1 0-1,0 1 1,1-1-1,-1 1 0,1-1 1,1 1-1,-1-1 0,7-9 1,-7 13 36,0 1 0,0-1 0,1 1 0,-1 0 0,1 0-1,0 0 1,0 0 0,0 0 0,0 1 0,0-1 0,0 1 0,0 0 0,0 0 0,0 0 0,1 0 0,-1 1 0,0-1 0,1 1 0,5 0 0,32-3 897,70-15-1,-100 15-744,1-1 1,-1 0-1,11-7 0,-17 9-116,-1-1 0,1 0 0,0 1 0,0 0-1,0 0 1,0 0 0,1 1 0,-1 0 0,0 0 0,1 0 0,-1 1 0,1-1 0,-1 1 0,0 1 0,1-1 0,-1 1 0,0 0 0,1 0 0,7 3-1,-8-1-6,0-1-1,0 1 1,-1 0 0,0 0-1,1 1 1,-1-1-1,-1 1 1,1 0-1,0 0 1,-1 0-1,0 1 1,0-1-1,0 1 1,-1 0-1,1-1 1,-1 1-1,3 10 1,1 7 307,-1 0 1,4 43 0,-8-56-299,4 62 880,-3 1 1,-7 74-1,3-129-695,-2 0-1,0 0 1,-1 0 0,-1 0 0,0-1-1,-2 0 1,0 0 0,-17 25-1,14-22-11,0 0 0,1 1 0,0 1 0,-9 33 0,8-17 450,-23 52-1,13-38-612,20-50-89,1 1 0,-1-1 0,1 0 0,0 0 0,-1 0 0,1 0 0,0 0 0,0 1 0,-1-1 0,1 0 0,0 0 0,0 1 0,0-1 0,1 0 0,-1 0 0,0 0 0,0 1 0,1-1 0,-1 0 0,1 0 0,-1 0 0,1 0 0,-1 0 0,1 0 0,-1 0 0,1 0 0,0 0 0,0 0 0,0 0 0,-1 0 0,1 0 0,0-1 0,0 1 0,0 0 0,0-1 0,0 1 0,1 0 0,1 0 0,4 1 0,1 0 0,0 0 0,0 0 0,0-1 0,8 0 0,5 1 0,-10 0 0,-1 0 0,1 0 0,-1 2 0,1-1 0,-1 1 0,0 0 0,0 1 0,-1 1 0,1-1 0,-1 1 0,-1 1 0,11 8 0,-19-14 0,1-1 0,0 1 0,-1-1 0,1 1 0,-1-1 0,1 1 0,-1-1 0,1 1 0,-1 0 0,1-1 0,-1 1 0,0 0 0,1-1 0,-1 1 0,0 0 0,0-1 0,1 1 0,-1 0 0,0 0 0,0-1 0,0 1 0,0 0 0,0 0 0,0-1 0,0 1 0,0 0 0,0 0 0,0-1 0,-1 1 0,1 0 0,0-1 0,0 1 0,-1 0 0,1 0 0,0-1 0,-1 1 0,1-1 0,-1 1 0,1 0 0,-1-1 0,1 1 0,-1-1 0,1 1 0,-1-1 0,1 1 0,-1-1 0,0 0 0,1 1 0,-1-1 0,0 0 0,1 1 0,-3-1 0,-4 2 0,0 0 0,0 0 0,0-1 0,-11 1 0,11-1 0,-124 20 0,-19 3 0,86-19 0,-106-3 0,161-3-10,1-1 0,0 0 1,0 0-1,0-1 0,0 0 0,1 0 1,-10-6-1,14 8 1,0-1 0,0 1 0,0-1 0,0 0 0,0 0 0,0-1 0,1 1 0,-1 0 0,1-1 0,0 1 0,0-1-1,0 0 1,0 0 0,0 0 0,0 0 0,1 0 0,0 0 0,0-1 0,-2-3 0,4 5 10,-1 0 0,0 0 0,1 0-1,-1 0 1,1 0 0,0 0 0,-1 0 0,1 0 0,0 0 0,0 1-1,0-1 1,1 0 0,-1 1 0,0-1 0,1 0 0,-1 1-1,1 0 1,-1-1 0,1 1 0,0 0 0,-1 0 0,1 0 0,0 0-1,0 0 1,0 0 0,0 1 0,0-1 0,0 0 0,4 0-1,9-2 7,0-1-1,28-1 0,-36 5-4,102-7 25,169 10 0,-182 12-15,-75-11-7,0 0 0,0-1 0,0-1 0,33-1 0,-27-10 3,-25 3-1,-16 0 0,-92-8 37,18 4-178,-212-50-3106,-21-4 3425,235 52 113,-156-3 0,195 17-217,26 0 7,-39-4 0,60 3-86,-1-1 1,1 0 0,0 0-1,-1 0 1,1 0 0,0 0-1,-1 0 1,1 0 0,0 0-1,-1-1 1,1 1-1,0 0 1,-1 0 0,1 0-1,0 0 1,-1 0 0,1-1-1,0 1 1,-1 0 0,1 0-1,0 0 1,-1-1-1,1 1 1,0 0 0,0-1-1,0 1 1,-1 0 0,1 0-1,0-1 1,0 1-1,0 0 1,0-1 0,-1 1-1,1 0 1,0-1 0,0 0-1,6-11 75,2 1-66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19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2744 217 9830,'6'-1'278,"1"0"0,0 0 0,0 0-1,11-5 1,13-2 365,151-21 1865,189-7 0,-292 36-1688,-188-16 2253,-267-32 1290,-304-20-3283,647 67-1080,1 1 0,-1 2 0,-45 8 0,76-9 0,0-1 0,1 0 0,-1 1 0,0-1 0,0 1 0,1-1 0,-1 1 0,0 0 0,1 0 0,-1-1 0,1 1 0,-1 0 0,1 1 0,0-1 0,-1 0 0,1 0 0,-2 3 0,3-4 0,0 0 0,0 1 0,0-1 0,0 0 0,0 1 0,0-1 0,0 0 0,0 1 0,0-1 0,0 1 0,0-1 0,0 0 0,0 1 0,0-1 0,0 0 0,0 1 0,0-1 0,1 0 0,-1 0 0,0 1 0,0-1 0,0 0 0,1 1 0,-1-1 0,0 0 0,0 0 0,1 1 0,-1-1 0,20 8 0,121 9 0,-25-4 0,112 28 0,78 13 0,85 14 0,-365-61 0,-57 1 0,-397 102 0,-53 11 0,394-106 0,-1-3 0,-139 0 0,221-12 0,0-1 0,-1 0 0,1 0 0,-11-4 0,17 5 0,-1 0 0,0 0 0,1 0 0,-1-1 0,1 1 0,-1 0 0,1-1 0,-1 1 0,1 0 0,-1-1 0,1 1 0,-1 0 0,1-1 0,0 1 0,-1-1 0,1 1 0,0-1 0,-1 1 0,1-1 0,0 1 0,0-1 0,-1 0 0,1 0 0,1 0 0,-1 1 0,0-1 0,1 0 0,-1 0 0,0 1 0,1-1 0,-1 0 0,1 1 0,0-1 0,-1 0 0,1 1 0,-1-1 0,1 1 0,0-1 0,-1 1 0,1-1 0,0 1 0,0 0 0,-1-1 0,2 1 0,11-6 0,0 1 0,0 0 0,1 1 0,-1 1 0,1 0 0,22-1 0,89-1 0,-103 5 0,9 1 0,0 1 0,0 2 0,0 1 0,-1 1 0,0 1 0,0 2 0,53 24 0,-72-30 0,1 1 0,-1-1 0,1-1 0,-1 0 0,1-1 0,0 0 0,17-1 0,-19-1 0,0 1 0,0 0 0,0 1 0,-1 0 0,1 0 0,0 1 0,-1 1 0,0-1 0,1 2 0,15 7 0,-16-6 0,0-1 0,1 1 0,-1-2 0,1 1 0,0-1 0,10 1 0,6 3 0,25 15 0,-42-17 0,-1-1 0,1 0 0,0 0 0,0-1 0,13 3 0,17-1 0,-28-4 0,-28-6 0,-215-33 0,65 11 0,132 22 0,-1 1 0,0 2 0,0 1 0,-48 6 0,19 4 0,-98 26 0,-880 298 0,990-310 0,-16 4 0,68-27-6,0 0 1,0 0 0,0 1 0,0-1 0,0 0 0,0 0-1,0-1 1,0 1 0,1 0 0,-1 0 0,0 0 0,0-1 0,0 1-1,0 0 1,0-1 0,0 1 0,1-1 0,-1 1 0,0-1-1,0 1 1,0-1 0,1 0 0,-1 1 0,0-1 0,1 0-1,-1 1 1,1-1 0,-1 0 0,0-1 0,-13-31-669,8 17 410,-30-79-1029,27 65 657,-25-50-1,29 71 572,-1-1-1,0 1 1,0 0-1,-1 1 1,0-1-1,-1 2 1,1-1-1,-18-13 1,18 16 82,0 0 1,0 0 0,-1 0 0,1 1 0,-1 0 0,0 0-1,0 1 1,0 0 0,-1 1 0,1-1 0,-1 2 0,1-1-1,-1 1 1,1 0 0,-1 1 0,0 0 0,0 1 0,1 0-1,-14 2 1,-29 7 174,1-4 0,-1-1 0,-1-2 0,-76-7 0,103 2-104,0-1 0,0 0 0,-37-12 0,55 13-62,0-1 0,-1 1-1,1-1 1,1-1 0,-1 1 0,0-1 0,1 0-1,0-1 1,0 0 0,0 1 0,0-2-1,1 1 1,0-1 0,0 0 0,-8-12-1,13 17-31,-1 0-1,1 0 0,-1 0 0,1 0 0,-1 0 0,1 0 0,0 0 0,0 0 0,0 0 0,-1 0 1,1-1-1,0 1 0,0 0 0,0 0 0,1 0 0,-1 0 0,0 0 0,0 0 0,1 0 0,-1 0 0,0 0 1,1 0-1,-1 0 0,1 0 0,0-1 0,1 0 10,0 0 0,0 0 0,0 0 1,0 1-1,0-1 0,0 1 0,0-1 0,1 1 0,-1 0 0,4-1 0,4-2 26,0 2-1,0-1 0,1 1 1,17-1-1,4 4 50,0 2 1,-1 0-1,52 13 1,47 6 206,433-11 740,-379-13-771,-26 1-108,197-26 1,-312 16-147,-37 9 0,0 0 0,0 0 0,0 1 0,1 0 0,-1 0 0,0 0 0,1 1 0,-1 0 0,8 1 0,-15-1 0,1 0 0,0 0 0,0 0 0,0 0 0,0 0 0,0 0 0,0 0 0,0 1 0,0-1 0,0 0 0,0 0 0,0 0 0,0 0 0,0 0 0,0 0 0,0 0 0,0 0 0,0 0 0,0 0 0,0 1 0,0-1 0,0 0 0,0 0 0,0 0 0,0 0 0,0 0 0,0 0 0,0 0 0,0 0 0,0 0 0,0 0 0,0 1 0,0-1 0,0 0 0,0 0 0,0 0 0,1 0 0,-1 0 0,0 0 0,0 0 0,0 0 0,0 0 0,0 0 0,0 0 0,0 0 0,0 0 0,0 0 0,0 0 0,0 0 0,1 0 0,-1 0 0,0 0 0,0 0 0,0 0 0,0 0 0,0 0 0,0 0 0,0 0 0,0 0 0,0 0 0,0 0 0,1 0 0,-1 0 0,0 0 0,-11 4 0,-18 2 0,-185 2 0,146-9 0,-130 17 0,113 1 0,1 5 0,-83 31 0,-153 78 0,290-118 0,11-6 0,13-5 0,-1 1 0,0 0 0,1 0 0,-1 0 0,1 1 0,0 0 0,0 0 0,-7 7 0,12-10 0,1-1 0,-1 1 0,1 0 0,-1-1 0,1 1 0,-1 0 0,1 0 0,-1-1 0,1 1 0,0 0 0,-1 0 0,1 0 0,0 0 0,0-1 0,0 1 0,0 0 0,0 0 0,0 0 0,0 0 0,0 0 0,0 0 0,0-1 0,0 1 0,0 0 0,1 0 0,-1 0 0,0 0 0,1-1 0,-1 1 0,0 0 0,1 0 0,-1-1 0,1 1 0,-1 0 0,1-1 0,0 1 0,-1 0 0,1-1 0,0 1 0,-1-1 0,1 1 0,0-1 0,1 1 0,3 2 0,0 0 0,0-1 0,0 0 0,1 0 0,6 1 0,22 4 0,57 3 0,-7-2 0,-15-2 0,1-3 0,-1-4 0,107-13 0,-48 2 0,58 0 0,403-39 0,-424 27-1140,192-53 0,-153 24 317,-153 42 910,1 3 0,57-2 1,-84 11-11,1 1 1,-1 0-1,31 9 1,-23-4 11,34 1 0,-40-4-7,0 1 0,-1 1-1,0 1 1,0 1 0,-1 1 0,45 24 0,-50-25-36,0 0-1,1-1 1,0-2 0,0 0 0,24 3 0,-38-10 42,-13-3-32,-14-6 11,-3 2 24,1 0 1,-32-20 0,36 19-3,0 0 0,-1 1 0,0 1 0,-31-9 0,-12 7 54,-1 3 1,-1 2-1,-85 5 1,57 4-144,0 4 0,1 4 0,0 4 0,2 4 0,-167 61 0,246-78 0,0 2 0,0-1 0,0 2 0,0-1 0,-11 10 0,16-10 0,0-1 0,0 1 0,1 0 0,-1 1 0,1-1 0,1 1 0,-1-1 0,1 1 0,-5 11 0,-27 66 0,-24 66 0,83-255-1501,20-75-575,3 14 426,59-191-432,-102 345 1790,-5 18 391,-8 27 364,-184 554 2121,181-556-2442,12-30-146,-1 0 0,1 0 1,0 0-1,0 0 0,0 0 1,-1 0-1,1 0 0,0 0 1,0 0-1,0 0 0,-1 0 1,1 0-1,0 0 0,0 0 0,0 0 1,-1 0-1,1-1 0,0 1 1,0 0-1,0 0 0,0 0 1,-1 0-1,1 0 0,0 0 0,0 0 1,0-1-1,0 1 0,-1 0 1,1 0-1,0 0 0,0 0 1,0 0-1,0-1 0,0 1 1,0 0-1,0 0 0,0 0 0,0-1 1,0 1-1,0 0 0,-1 0 1,1 0-1,0-1 0,0 1 1,0 0-1,0 0 0,1 0 0,-1-1 1,0 1-1,0 0 0,0 0 1,0 0-1,0 0 0,0-1 1,0 1-1,0 0 0,0 0 1,1-1-1,0-59-642,0 42 612,0-17-135,0 5 135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44.0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461 172 9830,'2'3'129,"0"0"1,-1-1-1,1 1 0,1-1 0,-1 1 0,0-1 1,0 0-1,1 0 0,0 0 0,-1 0 1,1 0-1,5 3 0,2 1 175,127 89 2087,245 190 1177,-353-263-3302,-14-15 33,-14-7-282,-1 0-1,0 0 1,0 0-1,1 0 1,-1-1 0,0 1-1,0 0 1,0 0-1,1 0 1,-1 0-1,0 0 1,0 0-1,1-1 1,-1 1 0,0 0-1,0 0 1,0 0-1,0-1 1,1 1-1,-1 0 1,0 0-1,0 0 1,0-1 0,0 1-1,0 0 1,0 0-1,0-1 1,1 1-1,-1 0 1,0 0-1,0-1 1,0 1 0,0 0-1,0 0 1,0-1-1,0 1 1,0 0-1,-1-1 1,1 1-1,0 0 1,0 0 0,0-1-1,0 1 1,0 0-1,0 0 1,-4-15-124,0 0-1,-1 1 1,0 0 0,-1 0 0,-1 1 0,-9-15 0,-55-75-914,56 84 904,-77-97-519,74 96 580,0 1 1,-2 1-1,-32-24 1,50 40 77,0 0 1,0 1 0,0-1-1,0 1 1,0 0-1,-1-1 1,1 1-1,0 0 1,-1 0-1,1 1 1,-1-1-1,1 0 1,-1 1-1,1 0 1,-1-1 0,1 1-1,-1 0 1,1 0-1,-1 1 1,1-1-1,-1 0 1,1 1-1,-1 0 1,1-1-1,-5 3 1,3 0 28,1 0 0,0 0 0,1 0 0,-1 0 1,0 0-1,1 1 0,0-1 0,0 1 0,0 0 0,0-1 0,0 1 1,1 0-1,0 0 0,0 0 0,-1 6 0,-9 51 668,-5 90 1,-1 10 47,17-158-740,0-1-1,-1 0 1,1 1 0,-1-1-1,1 0 1,-1 0-1,0 0 1,0 0-1,0 1 1,0-1 0,0-1-1,0 1 1,-1 0-1,1 0 1,-1 0-1,-1 1 1,1-2-35,1-1 0,0 1 0,-1-1 0,1 1 0,-1-1 0,1 0 0,-1 0 0,1 0 0,-1 0 0,1 0 0,-1 0 0,1 0 0,0 0 0,-1-1 0,1 1 0,-1 0 0,1-1 0,0 1 0,-1-1 0,1 0 0,0 1 0,-1-1 0,1 0 0,0 0 0,-2-1 0,-22-17-288,1-2-1,-42-45 0,20 19-83,33 33 195,-19-20 78,30 33 121,1 0 1,0 0-1,-1 0 0,1 0 1,0 0-1,-1 0 1,0 0-1,1 0 1,-1 1-1,1-1 1,-1 0-1,0 1 1,1 0-1,-1-1 1,0 1-1,0 0 1,1 0-1,-1 0 1,0 0-1,-2 0 1,3 0-10,0 0 1,0 0-1,0 0 0,0 0 1,0 0-1,0 0 0,0 0 1,0 0-1,0-1 1,0 1-1,0-1 0,0 1 1,0 0-1,0-1 1,0 1-1,0-1 0,0 0 1,0 1-1,1-1 1,-1 0-1,0 0 0,0 1 1,1-1-1,-1 0 1,1 0-1,-1 0 0,0 0 1,1 0-1,0 0 1,-1 0-1,1 0 0,-1-2 1,-14-46-656,10 30 531,-93-272-1494,92 268 1589,9 29 446,13 38 166,46 134 865,79 267 820,-137-427-2144,1 5-182,-17-45-554,-10-28 216,9 19 140,0 1 0,-2 0-1,-2 1 1,-29-40 0,46 68 262,-1 1 1,1-1-1,-1 0 0,1 0 1,-1 0-1,0 1 0,1-1 1,-1 0-1,0 1 1,1-1-1,-1 1 0,0-1 1,0 1-1,0-1 0,1 1 1,-1-1-1,0 1 0,0 0 1,0-1-1,0 1 1,0 0-1,0 0 0,0 0 1,0 0-1,0 0 0,0 0 1,0 0-1,1 0 1,-1 0-1,0 0 0,0 0 1,0 1-1,0-1 0,0 0 1,0 1-1,0-1 1,0 0-1,1 1 0,-1-1 1,0 1-1,0 0 0,1-1 1,-1 1-1,0-1 1,1 1-1,-1 0 0,1 0 1,-1-1-1,0 1 0,0 1 1,-3 6 91,-1 1 0,2-1 0,-1 1 0,-3 11 0,4-11-82,-9 35 183,2 1-1,2 0 1,-4 66-1,8-74-44,5-36-149,-1 0-1,0 1 1,0-1-1,0 0 1,-1 1-1,1-1 0,0 0 1,0 1-1,-1-1 1,1 0-1,-1 0 0,1 0 1,-1 1-1,1-1 1,-1 0-1,0 0 0,0 0 1,-1 2-1,1-3-15,1 0 0,-1-1 0,0 1 0,1 0 0,-1 0 0,0-1 0,1 1 0,-1 0 0,1-1 0,-1 1 0,1 0 0,-1-1 0,1 1 0,-1-1 0,1 1 0,-1-1 0,1 1 0,-1-1 0,1 1 0,0-1 0,-1 0 0,1 1 0,0-1 0,-1 0 0,-18-50-489,-10-114-670,27 155 1026,0-1 0,-1 1 1,0 0-1,-1-1 0,0 1 0,-9-16 1,-8-16-219,14 22 325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6:03.393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0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47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9830,'0'0'0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16.2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40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1 1 9830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00.5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1 1 9830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47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9830,'0'0'0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16.2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40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1 1 9830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00.5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1 1 9830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47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9830,'0'0'0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16.2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6:03.611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6:40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1 1 9830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00.5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1 1 9830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21:58:47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9830,'0'0'0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6:19.437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6:30.311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6:30.530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6:31.250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1:36:31.438"/>
    </inkml:context>
    <inkml:brush xml:id="br0">
      <inkml:brushProperty name="width" value="0.05" units="cm"/>
      <inkml:brushProperty name="height" value="0.05" units="cm"/>
      <inkml:brushProperty name="color" value="#5E98F1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1A443-C97C-4474-9354-70F276576AA7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43403-43F2-4549-BA3D-2D57AF2F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1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43403-43F2-4549-BA3D-2D57AF2F736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10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9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2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69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78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265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31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79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44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40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84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06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11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92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26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2A07395-8D04-4039-A1A9-1F0E1C9E0464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CF42ED7-0501-4B99-8EE8-44DF2C459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32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horturl.at/WyjsQ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horturl.at/JsVZ2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horturl.at/G41rb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customXml" Target="../ink/ink24.xml"/><Relationship Id="rId18" Type="http://schemas.openxmlformats.org/officeDocument/2006/relationships/customXml" Target="../ink/ink27.xml"/><Relationship Id="rId26" Type="http://schemas.openxmlformats.org/officeDocument/2006/relationships/image" Target="../media/image46.png"/><Relationship Id="rId3" Type="http://schemas.openxmlformats.org/officeDocument/2006/relationships/customXml" Target="../ink/ink18.xml"/><Relationship Id="rId21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17" Type="http://schemas.openxmlformats.org/officeDocument/2006/relationships/customXml" Target="../ink/ink26.xml"/><Relationship Id="rId25" Type="http://schemas.openxmlformats.org/officeDocument/2006/relationships/image" Target="../media/image45.png"/><Relationship Id="rId2" Type="http://schemas.openxmlformats.org/officeDocument/2006/relationships/image" Target="../media/image35.png"/><Relationship Id="rId16" Type="http://schemas.openxmlformats.org/officeDocument/2006/relationships/image" Target="../media/image41.png"/><Relationship Id="rId20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11" Type="http://schemas.openxmlformats.org/officeDocument/2006/relationships/customXml" Target="../ink/ink23.xml"/><Relationship Id="rId24" Type="http://schemas.openxmlformats.org/officeDocument/2006/relationships/customXml" Target="../ink/ink30.xml"/><Relationship Id="rId5" Type="http://schemas.openxmlformats.org/officeDocument/2006/relationships/customXml" Target="../ink/ink19.xml"/><Relationship Id="rId15" Type="http://schemas.openxmlformats.org/officeDocument/2006/relationships/customXml" Target="../ink/ink25.xml"/><Relationship Id="rId23" Type="http://schemas.openxmlformats.org/officeDocument/2006/relationships/image" Target="../media/image44.png"/><Relationship Id="rId10" Type="http://schemas.openxmlformats.org/officeDocument/2006/relationships/image" Target="../media/image38.png"/><Relationship Id="rId19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customXml" Target="../ink/ink22.xml"/><Relationship Id="rId14" Type="http://schemas.openxmlformats.org/officeDocument/2006/relationships/image" Target="../media/image40.png"/><Relationship Id="rId22" Type="http://schemas.openxmlformats.org/officeDocument/2006/relationships/customXml" Target="../ink/ink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5" Type="http://schemas.openxmlformats.org/officeDocument/2006/relationships/customXml" Target="../ink/ink33.xml"/><Relationship Id="rId4" Type="http://schemas.openxmlformats.org/officeDocument/2006/relationships/customXml" Target="../ink/ink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8.xml"/><Relationship Id="rId5" Type="http://schemas.openxmlformats.org/officeDocument/2006/relationships/customXml" Target="../ink/ink37.xml"/><Relationship Id="rId4" Type="http://schemas.openxmlformats.org/officeDocument/2006/relationships/customXml" Target="../ink/ink3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hyperlink" Target="https://arxiv.org/abs/2301.02228" TargetMode="External"/><Relationship Id="rId7" Type="http://schemas.openxmlformats.org/officeDocument/2006/relationships/customXml" Target="../ink/ink41.xml"/><Relationship Id="rId2" Type="http://schemas.openxmlformats.org/officeDocument/2006/relationships/hyperlink" Target="https://arxiv.org/abs/2406.04449" TargetMode="Externa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0.xml"/><Relationship Id="rId5" Type="http://schemas.openxmlformats.org/officeDocument/2006/relationships/image" Target="../media/image36.png"/><Relationship Id="rId4" Type="http://schemas.openxmlformats.org/officeDocument/2006/relationships/customXml" Target="../ink/ink3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26" Type="http://schemas.openxmlformats.org/officeDocument/2006/relationships/customXml" Target="../ink/ink2.xml"/><Relationship Id="rId3" Type="http://schemas.openxmlformats.org/officeDocument/2006/relationships/hyperlink" Target="https://www.mdpi.com/2306-5354/12/7/693" TargetMode="External"/><Relationship Id="rId34" Type="http://schemas.openxmlformats.org/officeDocument/2006/relationships/customXml" Target="../ink/ink10.xml"/><Relationship Id="rId7" Type="http://schemas.openxmlformats.org/officeDocument/2006/relationships/image" Target="../media/image6.png"/><Relationship Id="rId25" Type="http://schemas.openxmlformats.org/officeDocument/2006/relationships/image" Target="../media/image13.png"/><Relationship Id="rId33" Type="http://schemas.openxmlformats.org/officeDocument/2006/relationships/customXml" Target="../ink/ink9.xml"/><Relationship Id="rId2" Type="http://schemas.openxmlformats.org/officeDocument/2006/relationships/notesSlide" Target="../notesSlides/notesSlide2.xml"/><Relationship Id="rId20" Type="http://schemas.openxmlformats.org/officeDocument/2006/relationships/image" Target="../media/image11.png"/><Relationship Id="rId29" Type="http://schemas.openxmlformats.org/officeDocument/2006/relationships/customXml" Target="../ink/ink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32" Type="http://schemas.openxmlformats.org/officeDocument/2006/relationships/customXml" Target="../ink/ink8.xml"/><Relationship Id="rId5" Type="http://schemas.openxmlformats.org/officeDocument/2006/relationships/image" Target="../media/image4.png"/><Relationship Id="rId28" Type="http://schemas.openxmlformats.org/officeDocument/2006/relationships/customXml" Target="../ink/ink4.xml"/><Relationship Id="rId31" Type="http://schemas.openxmlformats.org/officeDocument/2006/relationships/customXml" Target="../ink/ink7.xml"/><Relationship Id="rId4" Type="http://schemas.openxmlformats.org/officeDocument/2006/relationships/image" Target="../media/image3.png"/><Relationship Id="rId9" Type="http://schemas.openxmlformats.org/officeDocument/2006/relationships/customXml" Target="../ink/ink1.xml"/><Relationship Id="rId27" Type="http://schemas.openxmlformats.org/officeDocument/2006/relationships/customXml" Target="../ink/ink3.xml"/><Relationship Id="rId30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8" Type="http://schemas.openxmlformats.org/officeDocument/2006/relationships/customXml" Target="../ink/ink15.xml"/><Relationship Id="rId3" Type="http://schemas.openxmlformats.org/officeDocument/2006/relationships/hyperlink" Target="https://www.medrxiv.org/content/10.1101/2024.02.01.24302145v1.full" TargetMode="External"/><Relationship Id="rId21" Type="http://schemas.openxmlformats.org/officeDocument/2006/relationships/customXml" Target="../ink/ink17.xml"/><Relationship Id="rId7" Type="http://schemas.openxmlformats.org/officeDocument/2006/relationships/image" Target="../media/image12.png"/><Relationship Id="rId12" Type="http://schemas.openxmlformats.org/officeDocument/2006/relationships/customXml" Target="../ink/ink13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customXml" Target="../ink/ink12.xml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?term=Mittal+A&amp;cauthor_id=35585727" TargetMode="External"/><Relationship Id="rId2" Type="http://schemas.openxmlformats.org/officeDocument/2006/relationships/hyperlink" Target="https://pubmed.ncbi.nlm.nih.gov/?term=Kaur+N&amp;cauthor_id=35585727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ubmed.ncbi.nlm.nih.gov/36229001/?utm_source=chatgpt.com" TargetMode="External"/><Relationship Id="rId4" Type="http://schemas.openxmlformats.org/officeDocument/2006/relationships/hyperlink" Target="https://pubmed.ncbi.nlm.nih.gov/35585727/?utm_source=chatgpt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687850724000074" TargetMode="External"/><Relationship Id="rId2" Type="http://schemas.openxmlformats.org/officeDocument/2006/relationships/hyperlink" Target="https://arxiv.org/abs/2508.05353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2819D0-9816-21D5-D9E0-9B788FD8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350" r="19790"/>
          <a:stretch>
            <a:fillRect/>
          </a:stretch>
        </p:blipFill>
        <p:spPr>
          <a:xfrm>
            <a:off x="2026162" y="108155"/>
            <a:ext cx="7648780" cy="15257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F730240-19EA-8630-F2E7-D8B0AD1E1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761" y="1809135"/>
            <a:ext cx="10864645" cy="4621162"/>
          </a:xfrm>
          <a:scene3d>
            <a:camera prst="perspectiveFront"/>
            <a:lightRig rig="threePt" dir="t"/>
          </a:scene3d>
        </p:spPr>
        <p:txBody>
          <a:bodyPr>
            <a:normAutofit/>
          </a:bodyPr>
          <a:lstStyle/>
          <a:p>
            <a:r>
              <a:rPr lang="en-US" sz="2800" dirty="0"/>
              <a:t>                                                    </a:t>
            </a:r>
            <a:r>
              <a:rPr lang="en-US" sz="2400" b="1" dirty="0">
                <a:solidFill>
                  <a:srgbClr val="FFC000"/>
                </a:solidFill>
                <a:latin typeface="Arial Rounded MT Bold" panose="020F0704030504030204" pitchFamily="34" charset="0"/>
              </a:rPr>
              <a:t>Group 10</a:t>
            </a:r>
            <a:endParaRPr lang="en-US" sz="24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/>
            <a:r>
              <a:rPr lang="en-US" sz="2400" dirty="0">
                <a:latin typeface="Bahnschrift SemiLight" panose="020B0502040204020203" pitchFamily="34" charset="0"/>
              </a:rPr>
              <a:t>Vision Supervised Radiology Report Generation</a:t>
            </a:r>
          </a:p>
          <a:p>
            <a:pPr algn="ctr"/>
            <a:r>
              <a:rPr lang="en-IN" sz="1400" i="1" dirty="0">
                <a:solidFill>
                  <a:srgbClr val="FF0000"/>
                </a:solidFill>
              </a:rPr>
              <a:t>An Automated multimodal system combining chest X-ray imaging with transformer-based NLP for consistent radiology report generation</a:t>
            </a: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r>
              <a:rPr lang="en-IN" sz="1800" dirty="0">
                <a:solidFill>
                  <a:srgbClr val="FFCC00"/>
                </a:solidFill>
                <a:latin typeface="Bahnschrift SemiBold" panose="020B0502040204020203" pitchFamily="34" charset="0"/>
              </a:rPr>
              <a:t>                Subject Code : </a:t>
            </a:r>
            <a:r>
              <a:rPr lang="en-IN" sz="1800" dirty="0">
                <a:latin typeface="Bahnschrift SemiBold" panose="020B0502040204020203" pitchFamily="34" charset="0"/>
              </a:rPr>
              <a:t>PROJ-CS 781        </a:t>
            </a:r>
            <a:r>
              <a:rPr lang="en-IN" sz="1800" dirty="0">
                <a:solidFill>
                  <a:srgbClr val="FFCC00"/>
                </a:solidFill>
                <a:latin typeface="Bahnschrift SemiBold" panose="020B0502040204020203" pitchFamily="34" charset="0"/>
              </a:rPr>
              <a:t>Subject Name : </a:t>
            </a:r>
            <a:r>
              <a:rPr lang="en-IN" sz="1800" dirty="0">
                <a:latin typeface="Bahnschrift SemiBold" panose="020B0502040204020203" pitchFamily="34" charset="0"/>
              </a:rPr>
              <a:t>Project II          </a:t>
            </a:r>
            <a:r>
              <a:rPr lang="en-IN" sz="1800" dirty="0">
                <a:solidFill>
                  <a:srgbClr val="FFCC00"/>
                </a:solidFill>
                <a:latin typeface="Bahnschrift SemiBold" panose="020B0502040204020203" pitchFamily="34" charset="0"/>
              </a:rPr>
              <a:t>Semester : </a:t>
            </a:r>
            <a:r>
              <a:rPr lang="en-IN" sz="1800" dirty="0">
                <a:latin typeface="Bahnschrift SemiBold" panose="020B0502040204020203" pitchFamily="34" charset="0"/>
              </a:rPr>
              <a:t>7</a:t>
            </a:r>
            <a:endParaRPr lang="en-IN" sz="1800" baseline="30000" dirty="0">
              <a:latin typeface="Bahnschrift SemiBold" panose="020B0502040204020203" pitchFamily="34" charset="0"/>
            </a:endParaRPr>
          </a:p>
          <a:p>
            <a:r>
              <a:rPr lang="en-IN" sz="1800" baseline="30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                        </a:t>
            </a:r>
            <a:r>
              <a:rPr lang="en-US" sz="1800" dirty="0">
                <a:solidFill>
                  <a:srgbClr val="FFC000"/>
                </a:solidFill>
                <a:latin typeface="Aptos Narrow" panose="020B0004020202020204" pitchFamily="34" charset="0"/>
              </a:rPr>
              <a:t>Project No: P-2024/12.1                        </a:t>
            </a:r>
            <a:r>
              <a:rPr lang="en-US" sz="1800" b="1" dirty="0">
                <a:solidFill>
                  <a:srgbClr val="FFC000"/>
                </a:solidFill>
                <a:latin typeface="Aptos Narrow" panose="020B0004020202020204" pitchFamily="34" charset="0"/>
              </a:rPr>
              <a:t>Project Assigned Mentor  </a:t>
            </a:r>
            <a:r>
              <a:rPr lang="en-US" sz="1800" dirty="0">
                <a:solidFill>
                  <a:srgbClr val="FFC000"/>
                </a:solidFill>
                <a:latin typeface="Aptos Narrow" panose="020B0004020202020204" pitchFamily="34" charset="0"/>
              </a:rPr>
              <a:t>: </a:t>
            </a:r>
            <a:r>
              <a:rPr lang="en-US" sz="1800" dirty="0">
                <a:latin typeface="Aptos Narrow" panose="020B0004020202020204" pitchFamily="34" charset="0"/>
              </a:rPr>
              <a:t>Mr. </a:t>
            </a:r>
            <a:r>
              <a:rPr lang="en-US" sz="1800" dirty="0" err="1">
                <a:latin typeface="Aptos Narrow" panose="020B0004020202020204" pitchFamily="34" charset="0"/>
              </a:rPr>
              <a:t>Somenath</a:t>
            </a:r>
            <a:r>
              <a:rPr lang="en-US" sz="1800" dirty="0">
                <a:latin typeface="Aptos Narrow" panose="020B0004020202020204" pitchFamily="34" charset="0"/>
              </a:rPr>
              <a:t> Nag Chowdhury</a:t>
            </a:r>
          </a:p>
          <a:p>
            <a:pPr algn="ctr"/>
            <a:endParaRPr lang="en-IN" sz="18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pPr algn="ctr"/>
            <a:endParaRPr lang="en-IN" sz="1400" i="1" dirty="0">
              <a:solidFill>
                <a:srgbClr val="FF0000"/>
              </a:solidFill>
            </a:endParaRPr>
          </a:p>
          <a:p>
            <a:endParaRPr lang="en-IN" sz="1400" i="1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</a:pPr>
            <a:endParaRPr lang="en-US" sz="2400" dirty="0">
              <a:latin typeface="Bahnschrift SemiLight" panose="020B0502040204020203" pitchFamily="34" charset="0"/>
            </a:endParaRPr>
          </a:p>
          <a:p>
            <a:endParaRPr lang="en-IN" sz="24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02A22D-1307-6978-561D-6922B7300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82352"/>
              </p:ext>
            </p:extLst>
          </p:nvPr>
        </p:nvGraphicFramePr>
        <p:xfrm>
          <a:off x="2369574" y="3246557"/>
          <a:ext cx="81247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723">
                  <a:extLst>
                    <a:ext uri="{9D8B030D-6E8A-4147-A177-3AD203B41FA5}">
                      <a16:colId xmlns:a16="http://schemas.microsoft.com/office/drawing/2014/main" val="36180548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3802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C00"/>
                          </a:solidFill>
                          <a:latin typeface="Aptos Narrow" panose="020B0004020202020204" pitchFamily="34" charset="0"/>
                        </a:rPr>
                        <a:t>Name </a:t>
                      </a:r>
                      <a:endParaRPr lang="en-IN" dirty="0">
                        <a:solidFill>
                          <a:srgbClr val="FFCC00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C00"/>
                          </a:solidFill>
                          <a:latin typeface="Aptos Display" panose="020B0004020202020204" pitchFamily="34" charset="0"/>
                        </a:rPr>
                        <a:t>University Roll Number</a:t>
                      </a:r>
                      <a:endParaRPr lang="en-IN" dirty="0">
                        <a:solidFill>
                          <a:srgbClr val="FFCC00"/>
                        </a:solidFill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9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Mehuli Biswas</a:t>
                      </a:r>
                      <a:endParaRPr lang="en-IN" dirty="0">
                        <a:latin typeface="Cascadia Mono" panose="020B0609020000020004" pitchFamily="49" charset="0"/>
                        <a:ea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11700122021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7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Rounak Panda</a:t>
                      </a:r>
                      <a:endParaRPr lang="en-IN" dirty="0">
                        <a:latin typeface="Cascadia Mono" panose="020B0609020000020004" pitchFamily="49" charset="0"/>
                        <a:ea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11700122019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Rajsekhar Bal</a:t>
                      </a:r>
                      <a:endParaRPr lang="en-IN" dirty="0">
                        <a:latin typeface="Cascadia Mono" panose="020B0609020000020004" pitchFamily="49" charset="0"/>
                        <a:ea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11700122016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36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Mono" panose="020B0609020000020004" pitchFamily="49" charset="0"/>
                          <a:ea typeface="Cascadia Mono" panose="020B0609020000020004" pitchFamily="49" charset="0"/>
                          <a:cs typeface="Cascadia Mono" panose="020B0609020000020004" pitchFamily="49" charset="0"/>
                        </a:rPr>
                        <a:t>Probal Kumar Majumdar</a:t>
                      </a:r>
                      <a:endParaRPr lang="en-IN" dirty="0">
                        <a:latin typeface="Cascadia Mono" panose="020B0609020000020004" pitchFamily="49" charset="0"/>
                        <a:ea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11700122138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35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70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5CE3-3016-0FBA-D2E5-66FFDB30D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6E73C54-5F70-1E6B-BAF4-895499F73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82" y="83525"/>
            <a:ext cx="11927870" cy="659386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Gap Analysis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rgbClr val="FFC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rgbClr val="FFC000"/>
              </a:solidFill>
              <a:latin typeface="Aptos Narrow" panose="020B00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37C602-A1ED-304A-D251-E7A190530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08469"/>
              </p:ext>
            </p:extLst>
          </p:nvPr>
        </p:nvGraphicFramePr>
        <p:xfrm>
          <a:off x="167148" y="543622"/>
          <a:ext cx="11927870" cy="6238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887">
                  <a:extLst>
                    <a:ext uri="{9D8B030D-6E8A-4147-A177-3AD203B41FA5}">
                      <a16:colId xmlns:a16="http://schemas.microsoft.com/office/drawing/2014/main" val="3679690099"/>
                    </a:ext>
                  </a:extLst>
                </a:gridCol>
                <a:gridCol w="2100070">
                  <a:extLst>
                    <a:ext uri="{9D8B030D-6E8A-4147-A177-3AD203B41FA5}">
                      <a16:colId xmlns:a16="http://schemas.microsoft.com/office/drawing/2014/main" val="3167421074"/>
                    </a:ext>
                  </a:extLst>
                </a:gridCol>
                <a:gridCol w="1987978">
                  <a:extLst>
                    <a:ext uri="{9D8B030D-6E8A-4147-A177-3AD203B41FA5}">
                      <a16:colId xmlns:a16="http://schemas.microsoft.com/office/drawing/2014/main" val="596211473"/>
                    </a:ext>
                  </a:extLst>
                </a:gridCol>
                <a:gridCol w="1898022">
                  <a:extLst>
                    <a:ext uri="{9D8B030D-6E8A-4147-A177-3AD203B41FA5}">
                      <a16:colId xmlns:a16="http://schemas.microsoft.com/office/drawing/2014/main" val="211683554"/>
                    </a:ext>
                  </a:extLst>
                </a:gridCol>
                <a:gridCol w="2077935">
                  <a:extLst>
                    <a:ext uri="{9D8B030D-6E8A-4147-A177-3AD203B41FA5}">
                      <a16:colId xmlns:a16="http://schemas.microsoft.com/office/drawing/2014/main" val="1445829935"/>
                    </a:ext>
                  </a:extLst>
                </a:gridCol>
                <a:gridCol w="1987978">
                  <a:extLst>
                    <a:ext uri="{9D8B030D-6E8A-4147-A177-3AD203B41FA5}">
                      <a16:colId xmlns:a16="http://schemas.microsoft.com/office/drawing/2014/main" val="1443670300"/>
                    </a:ext>
                  </a:extLst>
                </a:gridCol>
              </a:tblGrid>
              <a:tr h="649614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7030A0"/>
                          </a:solidFill>
                        </a:rPr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7030A0"/>
                          </a:solidFill>
                        </a:rPr>
                        <a:t>Area of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7030A0"/>
                          </a:solidFill>
                        </a:rPr>
                        <a:t>Observed Mistake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Why This Is a Gap</a:t>
                      </a:r>
                      <a:endParaRPr lang="en-IN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7030A0"/>
                          </a:solidFill>
                        </a:rPr>
                        <a:t>Optimized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Why the Improvement ?</a:t>
                      </a:r>
                      <a:endParaRPr lang="en-IN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4091"/>
                  </a:ext>
                </a:extLst>
              </a:tr>
              <a:tr h="1064103">
                <a:tc>
                  <a:txBody>
                    <a:bodyPr/>
                    <a:lstStyle/>
                    <a:p>
                      <a:r>
                        <a:rPr lang="en-IN" sz="1600" dirty="0" err="1"/>
                        <a:t>PriorRG</a:t>
                      </a:r>
                      <a:r>
                        <a:rPr lang="en-IN" sz="1600" dirty="0"/>
                        <a:t> (2025)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Clinical Prior Construction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Priors are </a:t>
                      </a:r>
                      <a:r>
                        <a:rPr lang="en-US" sz="1600" b="1" dirty="0"/>
                        <a:t>manually designed</a:t>
                      </a:r>
                      <a:r>
                        <a:rPr lang="en-US" sz="1600" dirty="0"/>
                        <a:t> using expert knowledge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Not scalable and dataset-dependent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Learn priors automatically via </a:t>
                      </a:r>
                      <a:r>
                        <a:rPr lang="en-IN" sz="1600" b="1" dirty="0"/>
                        <a:t>multimodal contrastive learning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Reduces dependency on manual medical rules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07399"/>
                  </a:ext>
                </a:extLst>
              </a:tr>
              <a:tr h="820879">
                <a:tc>
                  <a:txBody>
                    <a:bodyPr/>
                    <a:lstStyle/>
                    <a:p>
                      <a:endParaRPr lang="en-IN" sz="12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Generalization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Performance across hospitals not well validated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Domain shift is common in medical imaging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Introduce </a:t>
                      </a:r>
                      <a:r>
                        <a:rPr lang="en-IN" sz="1600" b="1" dirty="0"/>
                        <a:t>domain adaptation / normalization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Improves robustness across datasets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121366"/>
                  </a:ext>
                </a:extLst>
              </a:tr>
              <a:tr h="820879">
                <a:tc>
                  <a:txBody>
                    <a:bodyPr/>
                    <a:lstStyle/>
                    <a:p>
                      <a:endParaRPr lang="en-IN" sz="12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Model Complexity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Two-stage training increases pipeline complexity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Harder to reproduce and deploy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Unified </a:t>
                      </a:r>
                      <a:r>
                        <a:rPr lang="en-IN" sz="1600" b="1" dirty="0"/>
                        <a:t>end-to-end vision-language training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Simpler architecture, easier optimization</a:t>
                      </a:r>
                      <a:endParaRPr lang="en-IN" sz="16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964920"/>
                  </a:ext>
                </a:extLst>
              </a:tr>
              <a:tr h="649614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Interpretability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Priors are implicit, not visually explainable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Clinicians require transparency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 </a:t>
                      </a:r>
                      <a:r>
                        <a:rPr lang="en-US" sz="1400" b="1" dirty="0"/>
                        <a:t>attention visualization over X-ray regions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Improves clinical trust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741636"/>
                  </a:ext>
                </a:extLst>
              </a:tr>
              <a:tr h="589907">
                <a:tc>
                  <a:txBody>
                    <a:bodyPr/>
                    <a:lstStyle/>
                    <a:p>
                      <a:r>
                        <a:rPr lang="en-IN" sz="1600" dirty="0"/>
                        <a:t>Cross-modal Multi-scale Fusion (2024)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Architecture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Multi-scale + shared memory design is heavy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 computational cost and tuning complexity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Replace with </a:t>
                      </a:r>
                      <a:r>
                        <a:rPr lang="en-US" sz="1200" b="1" dirty="0"/>
                        <a:t>stacked transformer fusion layers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Simpler yet expressive multimodal modeling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204305"/>
                  </a:ext>
                </a:extLst>
              </a:tr>
              <a:tr h="58990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Explainability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Limited insight into attention behavior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Hard to validate clinically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Add </a:t>
                      </a:r>
                      <a:r>
                        <a:rPr lang="en-IN" sz="1200" b="1" dirty="0"/>
                        <a:t>attention heatmap visualization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Helps clinicians understand model decisions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049449"/>
                  </a:ext>
                </a:extLst>
              </a:tr>
              <a:tr h="58990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Multi-scale processing increases inference time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ideal for real-time clinical use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Use </a:t>
                      </a:r>
                      <a:r>
                        <a:rPr lang="en-IN" sz="1200" b="1" dirty="0"/>
                        <a:t>single-scale </a:t>
                      </a:r>
                      <a:r>
                        <a:rPr lang="en-IN" sz="1200" b="1" dirty="0" err="1"/>
                        <a:t>ViT</a:t>
                      </a:r>
                      <a:r>
                        <a:rPr lang="en-IN" sz="1200" b="1" dirty="0"/>
                        <a:t> embeddings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Faster inference with competitive performance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879046"/>
                  </a:ext>
                </a:extLst>
              </a:tr>
              <a:tr h="45604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Training 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Shared memory introduces optimization difficulty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Risk of overfitting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Regularize using </a:t>
                      </a:r>
                      <a:r>
                        <a:rPr lang="en-US" sz="1200" b="1" dirty="0"/>
                        <a:t>contrastive alignment loss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More stable multimodal alignment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878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40749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849F8-101D-99DC-FA54-B60E9253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4545671-C7DF-6E2D-A016-76EB0E11E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Dataset Description</a:t>
            </a:r>
            <a:endParaRPr lang="en-US" sz="16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</a:t>
            </a: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Dataset Overview                                                                                                                          Dataset Organization &amp; Components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9E9B3D-7AEA-ACB8-5B9B-2FB2BA843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933675"/>
              </p:ext>
            </p:extLst>
          </p:nvPr>
        </p:nvGraphicFramePr>
        <p:xfrm>
          <a:off x="370348" y="899887"/>
          <a:ext cx="4781756" cy="3956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878">
                  <a:extLst>
                    <a:ext uri="{9D8B030D-6E8A-4147-A177-3AD203B41FA5}">
                      <a16:colId xmlns:a16="http://schemas.microsoft.com/office/drawing/2014/main" val="4075557533"/>
                    </a:ext>
                  </a:extLst>
                </a:gridCol>
                <a:gridCol w="2390878">
                  <a:extLst>
                    <a:ext uri="{9D8B030D-6E8A-4147-A177-3AD203B41FA5}">
                      <a16:colId xmlns:a16="http://schemas.microsoft.com/office/drawing/2014/main" val="1822436045"/>
                    </a:ext>
                  </a:extLst>
                </a:gridCol>
              </a:tblGrid>
              <a:tr h="243751">
                <a:tc>
                  <a:txBody>
                    <a:bodyPr/>
                    <a:lstStyle/>
                    <a:p>
                      <a:r>
                        <a:rPr lang="en-IN" sz="1200" dirty="0"/>
                        <a:t>                  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                        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44129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Dataset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Indiana University Chest X-ray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299775"/>
                  </a:ext>
                </a:extLst>
              </a:tr>
              <a:tr h="329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Kaggle (IU School of Medicine)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332464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Imaging Modality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Chest X-ray (CXR)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653857"/>
                  </a:ext>
                </a:extLst>
              </a:tr>
              <a:tr h="329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Image 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PNG (converted from DICOM)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880423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Text Modality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Free-text radiology reports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93581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Total Imaging Studies (UIDs)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3,851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800867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Total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7,466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555235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Average Images per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1.94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660330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Views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Frontal (PA/AP), Lateral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503748"/>
                  </a:ext>
                </a:extLst>
              </a:tr>
              <a:tr h="329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Task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Vision → Language (Image-to-Report)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146004"/>
                  </a:ext>
                </a:extLst>
              </a:tr>
              <a:tr h="4618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Learning Paradigm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Supervised / Weakly-Supervised Multiview V-L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78889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956B55-3EBC-A15B-9C8A-E8E129858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26278"/>
              </p:ext>
            </p:extLst>
          </p:nvPr>
        </p:nvGraphicFramePr>
        <p:xfrm>
          <a:off x="6800176" y="1016003"/>
          <a:ext cx="4673132" cy="223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566">
                  <a:extLst>
                    <a:ext uri="{9D8B030D-6E8A-4147-A177-3AD203B41FA5}">
                      <a16:colId xmlns:a16="http://schemas.microsoft.com/office/drawing/2014/main" val="2306984505"/>
                    </a:ext>
                  </a:extLst>
                </a:gridCol>
                <a:gridCol w="2336566">
                  <a:extLst>
                    <a:ext uri="{9D8B030D-6E8A-4147-A177-3AD203B41FA5}">
                      <a16:colId xmlns:a16="http://schemas.microsoft.com/office/drawing/2014/main" val="3378653882"/>
                    </a:ext>
                  </a:extLst>
                </a:gridCol>
              </a:tblGrid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873364"/>
                  </a:ext>
                </a:extLst>
              </a:tr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 err="1">
                          <a:latin typeface="Courier New" panose="02070309020205020404" pitchFamily="49" charset="0"/>
                        </a:rPr>
                        <a:t>images_normalized</a:t>
                      </a:r>
                      <a:r>
                        <a:rPr lang="en-IN" sz="1400" dirty="0">
                          <a:latin typeface="Courier New" panose="02070309020205020404" pitchFamily="49" charset="0"/>
                        </a:rPr>
                        <a:t>/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Preprocessed, intensity-normalized chest X-ray 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274642"/>
                  </a:ext>
                </a:extLst>
              </a:tr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Courier New" panose="02070309020205020404" pitchFamily="49" charset="0"/>
                        </a:rPr>
                        <a:t>indiana_projections.csv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Image-level metadata: filename, UID, projection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37318"/>
                  </a:ext>
                </a:extLst>
              </a:tr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Courier New" panose="02070309020205020404" pitchFamily="49" charset="0"/>
                        </a:rPr>
                        <a:t>indiana_reports.csv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Study-level metadata: clinical text &amp; pathology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03803"/>
                  </a:ext>
                </a:extLst>
              </a:tr>
            </a:tbl>
          </a:graphicData>
        </a:graphic>
      </p:graphicFrame>
      <p:pic>
        <p:nvPicPr>
          <p:cNvPr id="10" name="Picture 9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5F76543E-C542-E8C6-438D-CD0833BF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9" y="5015663"/>
            <a:ext cx="5536965" cy="1702892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1627A6-4155-2F3B-AB3F-DEED7E051E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94" r="15938"/>
          <a:stretch>
            <a:fillRect/>
          </a:stretch>
        </p:blipFill>
        <p:spPr>
          <a:xfrm>
            <a:off x="6800176" y="3451847"/>
            <a:ext cx="4673132" cy="32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1169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126D-52EB-0EBC-74F3-85C950FF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3901CDA-635B-3AB3-0C07-2FCE004E0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Image Dataset Analysis</a:t>
            </a:r>
            <a:endParaRPr lang="en-US" sz="16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</a:t>
            </a: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Image Properties                                                                                                                                                  Image Count &amp; Storage Statistics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Link : </a:t>
            </a: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(</a:t>
            </a:r>
            <a:r>
              <a:rPr lang="en-IN" sz="1800" dirty="0" err="1">
                <a:solidFill>
                  <a:schemeClr val="tx1"/>
                </a:solidFill>
              </a:rPr>
              <a:t>images_normalized</a:t>
            </a:r>
            <a:r>
              <a:rPr lang="en-IN" sz="1800" dirty="0">
                <a:solidFill>
                  <a:schemeClr val="tx1"/>
                </a:solidFill>
              </a:rPr>
              <a:t>) </a:t>
            </a:r>
            <a:r>
              <a:rPr lang="en-IN" sz="1800" dirty="0">
                <a:solidFill>
                  <a:schemeClr val="tx1"/>
                </a:solidFill>
                <a:hlinkClick r:id="rId2"/>
              </a:rPr>
              <a:t>https://shorturl.at/WyjsQ</a:t>
            </a:r>
            <a:r>
              <a:rPr lang="en-IN" sz="18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66EBD0-3B72-DC26-CC48-0198ABBF9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015911"/>
              </p:ext>
            </p:extLst>
          </p:nvPr>
        </p:nvGraphicFramePr>
        <p:xfrm>
          <a:off x="370348" y="1138647"/>
          <a:ext cx="4462909" cy="3271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166">
                  <a:extLst>
                    <a:ext uri="{9D8B030D-6E8A-4147-A177-3AD203B41FA5}">
                      <a16:colId xmlns:a16="http://schemas.microsoft.com/office/drawing/2014/main" val="4075557533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1822436045"/>
                    </a:ext>
                  </a:extLst>
                </a:gridCol>
              </a:tblGrid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44129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Image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Grayscale chest radiographs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299775"/>
                  </a:ext>
                </a:extLst>
              </a:tr>
              <a:tr h="329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Source Modality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Original DICOM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332464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Stored 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653857"/>
                  </a:ext>
                </a:extLst>
              </a:tr>
              <a:tr h="329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Normalization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Histogram / intensity normalized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880423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Variable (typically radiology standard)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93581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Aspect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Mostly square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800867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Orientation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Anterior–Posterior &amp; Lateral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55523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E4882A-58D8-E7C1-ED20-367198F11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248560"/>
              </p:ext>
            </p:extLst>
          </p:nvPr>
        </p:nvGraphicFramePr>
        <p:xfrm>
          <a:off x="7925737" y="1327332"/>
          <a:ext cx="3570045" cy="3313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131">
                  <a:extLst>
                    <a:ext uri="{9D8B030D-6E8A-4147-A177-3AD203B41FA5}">
                      <a16:colId xmlns:a16="http://schemas.microsoft.com/office/drawing/2014/main" val="230698450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78653882"/>
                    </a:ext>
                  </a:extLst>
                </a:gridCol>
              </a:tblGrid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873364"/>
                  </a:ext>
                </a:extLst>
              </a:tr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7,466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506272"/>
                  </a:ext>
                </a:extLst>
              </a:tr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Minimum Images per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629837"/>
                  </a:ext>
                </a:extLst>
              </a:tr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Maximum Images per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5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274642"/>
                  </a:ext>
                </a:extLst>
              </a:tr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Median Images per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2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37318"/>
                  </a:ext>
                </a:extLst>
              </a:tr>
              <a:tr h="464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Typical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 + Lateral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03803"/>
                  </a:ext>
                </a:extLst>
              </a:tr>
            </a:tbl>
          </a:graphicData>
        </a:graphic>
      </p:graphicFrame>
      <p:pic>
        <p:nvPicPr>
          <p:cNvPr id="7" name="Picture 6" descr="A close-up of a chest x-ray&#10;&#10;AI-generated content may be incorrect.">
            <a:extLst>
              <a:ext uri="{FF2B5EF4-FFF2-40B4-BE49-F238E27FC236}">
                <a16:creationId xmlns:a16="http://schemas.microsoft.com/office/drawing/2014/main" id="{2B4385DC-D8F1-3DAF-E7BA-0C5548018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48" y="4555889"/>
            <a:ext cx="4462909" cy="20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00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39370-5457-A8BD-C6E6-1D93DDE0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3F8F702-5F40-3D4E-A1D0-5B159E9B3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Image Dataset Analysis </a:t>
            </a:r>
            <a:endParaRPr lang="en-US" sz="24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    </a:t>
            </a:r>
            <a:endParaRPr lang="en-US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30F27F-152B-0C7E-5637-A78C8CC65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28281"/>
              </p:ext>
            </p:extLst>
          </p:nvPr>
        </p:nvGraphicFramePr>
        <p:xfrm>
          <a:off x="8342201" y="874486"/>
          <a:ext cx="267063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315">
                  <a:extLst>
                    <a:ext uri="{9D8B030D-6E8A-4147-A177-3AD203B41FA5}">
                      <a16:colId xmlns:a16="http://schemas.microsoft.com/office/drawing/2014/main" val="4287843650"/>
                    </a:ext>
                  </a:extLst>
                </a:gridCol>
                <a:gridCol w="1335315">
                  <a:extLst>
                    <a:ext uri="{9D8B030D-6E8A-4147-A177-3AD203B41FA5}">
                      <a16:colId xmlns:a16="http://schemas.microsoft.com/office/drawing/2014/main" val="1284067069"/>
                    </a:ext>
                  </a:extLst>
                </a:gridCol>
              </a:tblGrid>
              <a:tr h="4569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Value (Estimated)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033080"/>
                  </a:ext>
                </a:extLst>
              </a:tr>
              <a:tr h="4569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Average Image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~2.0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317768"/>
                  </a:ext>
                </a:extLst>
              </a:tr>
              <a:tr h="4569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Minimum Image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~1.2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590519"/>
                  </a:ext>
                </a:extLst>
              </a:tr>
              <a:tr h="4569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Maximum Image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~3.0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604239"/>
                  </a:ext>
                </a:extLst>
              </a:tr>
              <a:tr h="4569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 Image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~14–15 GB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093804"/>
                  </a:ext>
                </a:extLst>
              </a:tr>
            </a:tbl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183977-54C5-23EA-D749-EBCFF6BE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9" y="607274"/>
            <a:ext cx="7728622" cy="60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086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1277F-2727-AD89-B8BA-91A2ECA8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CCD4AA7-3DC7-2D88-33BA-2E00FFEAD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Projection Metadata</a:t>
            </a:r>
            <a:r>
              <a:rPr lang="en-US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 Analysis</a:t>
            </a:r>
            <a:endParaRPr lang="en-US" sz="16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</a:t>
            </a: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Projection Distribution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Images per Study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                         Link : </a:t>
            </a: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(</a:t>
            </a:r>
            <a:r>
              <a:rPr lang="en-IN" sz="1800" dirty="0">
                <a:solidFill>
                  <a:schemeClr val="tx1"/>
                </a:solidFill>
              </a:rPr>
              <a:t>indiana_projections.csv)</a:t>
            </a: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  <a:hlinkClick r:id="rId2"/>
              </a:rPr>
              <a:t>https://shorturl.at/JsVZ2</a:t>
            </a: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</a:t>
            </a: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8722C7-164F-39C4-34DF-D86790704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270804"/>
              </p:ext>
            </p:extLst>
          </p:nvPr>
        </p:nvGraphicFramePr>
        <p:xfrm>
          <a:off x="370348" y="1138647"/>
          <a:ext cx="446290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18">
                  <a:extLst>
                    <a:ext uri="{9D8B030D-6E8A-4147-A177-3AD203B41FA5}">
                      <a16:colId xmlns:a16="http://schemas.microsoft.com/office/drawing/2014/main" val="4075557533"/>
                    </a:ext>
                  </a:extLst>
                </a:gridCol>
                <a:gridCol w="1218518">
                  <a:extLst>
                    <a:ext uri="{9D8B030D-6E8A-4147-A177-3AD203B41FA5}">
                      <a16:colId xmlns:a16="http://schemas.microsoft.com/office/drawing/2014/main" val="2067906494"/>
                    </a:ext>
                  </a:extLst>
                </a:gridCol>
                <a:gridCol w="2025872">
                  <a:extLst>
                    <a:ext uri="{9D8B030D-6E8A-4147-A177-3AD203B41FA5}">
                      <a16:colId xmlns:a16="http://schemas.microsoft.com/office/drawing/2014/main" val="1822436045"/>
                    </a:ext>
                  </a:extLst>
                </a:gridCol>
              </a:tblGrid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Projection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Percentage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44129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Frontal (PA/AP)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3,818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51.1%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299775"/>
                  </a:ext>
                </a:extLst>
              </a:tr>
              <a:tr h="329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Lateral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3,648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48.9%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332464"/>
                  </a:ext>
                </a:extLst>
              </a:tr>
              <a:tr h="2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Total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7,466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100%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6538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DBFB32-9B9C-C824-8B6A-022F367EC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96046"/>
              </p:ext>
            </p:extLst>
          </p:nvPr>
        </p:nvGraphicFramePr>
        <p:xfrm>
          <a:off x="393169" y="3626291"/>
          <a:ext cx="2938909" cy="3092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22">
                  <a:extLst>
                    <a:ext uri="{9D8B030D-6E8A-4147-A177-3AD203B41FA5}">
                      <a16:colId xmlns:a16="http://schemas.microsoft.com/office/drawing/2014/main" val="2306984505"/>
                    </a:ext>
                  </a:extLst>
                </a:gridCol>
                <a:gridCol w="1182887">
                  <a:extLst>
                    <a:ext uri="{9D8B030D-6E8A-4147-A177-3AD203B41FA5}">
                      <a16:colId xmlns:a16="http://schemas.microsoft.com/office/drawing/2014/main" val="3378653882"/>
                    </a:ext>
                  </a:extLst>
                </a:gridCol>
              </a:tblGrid>
              <a:tr h="386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Statistic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873364"/>
                  </a:ext>
                </a:extLst>
              </a:tr>
              <a:tr h="386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1.94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858138"/>
                  </a:ext>
                </a:extLst>
              </a:tr>
              <a:tr h="386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461590"/>
                  </a:ext>
                </a:extLst>
              </a:tr>
              <a:tr h="386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Minimum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506272"/>
                  </a:ext>
                </a:extLst>
              </a:tr>
              <a:tr h="386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25th Percentile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629837"/>
                  </a:ext>
                </a:extLst>
              </a:tr>
              <a:tr h="386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274642"/>
                  </a:ext>
                </a:extLst>
              </a:tr>
              <a:tr h="386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75th Percentile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37318"/>
                  </a:ext>
                </a:extLst>
              </a:tr>
              <a:tr h="386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Maximum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03803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F0DD87-FBDE-A4F4-1D04-C953253B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089"/>
          <a:stretch>
            <a:fillRect/>
          </a:stretch>
        </p:blipFill>
        <p:spPr>
          <a:xfrm>
            <a:off x="7503886" y="758374"/>
            <a:ext cx="4317767" cy="53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5053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528B6-9AB6-CADF-6F66-B80347C64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95989B-A00C-9839-511D-DC7FD70DF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Reports Dataset</a:t>
            </a:r>
            <a:endParaRPr lang="en-US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</a:t>
            </a: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Report Fields &amp; Semantics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        Link : </a:t>
            </a:r>
            <a:r>
              <a:rPr lang="en-IN" sz="1800" dirty="0">
                <a:solidFill>
                  <a:srgbClr val="FFC000"/>
                </a:solidFill>
                <a:latin typeface="Aptos Narrow" panose="020B0004020202020204" pitchFamily="34" charset="0"/>
              </a:rPr>
              <a:t>(indiana_reports.csv)</a:t>
            </a: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: </a:t>
            </a: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  <a:hlinkClick r:id="rId2"/>
              </a:rPr>
              <a:t>https://shorturl.at/G41rb</a:t>
            </a: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</a:t>
            </a:r>
            <a:endParaRPr lang="en-US" sz="1800" dirty="0">
              <a:solidFill>
                <a:srgbClr val="FFC000"/>
              </a:solidFill>
              <a:latin typeface="Aptos Narrow" panose="020B00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C581F2-58CD-6C82-BB09-F913067B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70593"/>
              </p:ext>
            </p:extLst>
          </p:nvPr>
        </p:nvGraphicFramePr>
        <p:xfrm>
          <a:off x="370345" y="1138647"/>
          <a:ext cx="4143598" cy="5531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99">
                  <a:extLst>
                    <a:ext uri="{9D8B030D-6E8A-4147-A177-3AD203B41FA5}">
                      <a16:colId xmlns:a16="http://schemas.microsoft.com/office/drawing/2014/main" val="1822436045"/>
                    </a:ext>
                  </a:extLst>
                </a:gridCol>
                <a:gridCol w="2071799">
                  <a:extLst>
                    <a:ext uri="{9D8B030D-6E8A-4147-A177-3AD203B41FA5}">
                      <a16:colId xmlns:a16="http://schemas.microsoft.com/office/drawing/2014/main" val="1007812849"/>
                    </a:ext>
                  </a:extLst>
                </a:gridCol>
              </a:tblGrid>
              <a:tr h="348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44129"/>
                  </a:ext>
                </a:extLst>
              </a:tr>
              <a:tr h="6464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latin typeface="Courier New" panose="02070309020205020404" pitchFamily="49" charset="0"/>
                        </a:rPr>
                        <a:t>uid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Unique imaging study identifier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359870"/>
                  </a:ext>
                </a:extLst>
              </a:tr>
              <a:tr h="6660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MeSH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Controlled medical subject headings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152498"/>
                  </a:ext>
                </a:extLst>
              </a:tr>
              <a:tr h="497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Problems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Extracted pathology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377654"/>
                  </a:ext>
                </a:extLst>
              </a:tr>
              <a:tr h="79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image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Imaging procedure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345293"/>
                  </a:ext>
                </a:extLst>
              </a:tr>
              <a:tr h="497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indication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Clinical reason for exam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119263"/>
                  </a:ext>
                </a:extLst>
              </a:tr>
              <a:tr h="497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comparison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Prior imaging 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30220"/>
                  </a:ext>
                </a:extLst>
              </a:tr>
              <a:tr h="497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findings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Detailed radiologist observations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91488"/>
                  </a:ext>
                </a:extLst>
              </a:tr>
              <a:tr h="497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impression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Diagnostic summary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05047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F5716-917D-AF49-A735-FD718FB7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643" y="652076"/>
            <a:ext cx="7265099" cy="55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141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CAE8-8191-94D4-65F0-C1274507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8F2B558-944E-5E39-866A-A6A40FC6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Image : Report Relationship</a:t>
            </a:r>
            <a:r>
              <a:rPr lang="en-US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     </a:t>
            </a:r>
            <a:endParaRPr lang="en-IN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Structured Image-Report Summary (Schema)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                                                                        Mapping Granularity</a:t>
            </a:r>
            <a:endParaRPr lang="en-US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B46E4D-ED8F-2220-B102-B50C2F1B8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509898"/>
              </p:ext>
            </p:extLst>
          </p:nvPr>
        </p:nvGraphicFramePr>
        <p:xfrm>
          <a:off x="8133667" y="4453701"/>
          <a:ext cx="3492276" cy="210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534">
                  <a:extLst>
                    <a:ext uri="{9D8B030D-6E8A-4147-A177-3AD203B41FA5}">
                      <a16:colId xmlns:a16="http://schemas.microsoft.com/office/drawing/2014/main" val="1822436045"/>
                    </a:ext>
                  </a:extLst>
                </a:gridCol>
                <a:gridCol w="1759742">
                  <a:extLst>
                    <a:ext uri="{9D8B030D-6E8A-4147-A177-3AD203B41FA5}">
                      <a16:colId xmlns:a16="http://schemas.microsoft.com/office/drawing/2014/main" val="1007812849"/>
                    </a:ext>
                  </a:extLst>
                </a:gridCol>
              </a:tblGrid>
              <a:tr h="306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44129"/>
                  </a:ext>
                </a:extLst>
              </a:tr>
              <a:tr h="5414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UID →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1-to-Many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359870"/>
                  </a:ext>
                </a:extLst>
              </a:tr>
              <a:tr h="557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UID →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1-to-1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152498"/>
                  </a:ext>
                </a:extLst>
              </a:tr>
              <a:tr h="41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Image →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Many-to-1 (via UID)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37765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3D78AE-3346-E797-D8B3-B98F90EFB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861912"/>
              </p:ext>
            </p:extLst>
          </p:nvPr>
        </p:nvGraphicFramePr>
        <p:xfrm>
          <a:off x="137649" y="822251"/>
          <a:ext cx="1191670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117">
                  <a:extLst>
                    <a:ext uri="{9D8B030D-6E8A-4147-A177-3AD203B41FA5}">
                      <a16:colId xmlns:a16="http://schemas.microsoft.com/office/drawing/2014/main" val="1903589331"/>
                    </a:ext>
                  </a:extLst>
                </a:gridCol>
                <a:gridCol w="1986117">
                  <a:extLst>
                    <a:ext uri="{9D8B030D-6E8A-4147-A177-3AD203B41FA5}">
                      <a16:colId xmlns:a16="http://schemas.microsoft.com/office/drawing/2014/main" val="694695078"/>
                    </a:ext>
                  </a:extLst>
                </a:gridCol>
                <a:gridCol w="1986117">
                  <a:extLst>
                    <a:ext uri="{9D8B030D-6E8A-4147-A177-3AD203B41FA5}">
                      <a16:colId xmlns:a16="http://schemas.microsoft.com/office/drawing/2014/main" val="1886163131"/>
                    </a:ext>
                  </a:extLst>
                </a:gridCol>
                <a:gridCol w="1986117">
                  <a:extLst>
                    <a:ext uri="{9D8B030D-6E8A-4147-A177-3AD203B41FA5}">
                      <a16:colId xmlns:a16="http://schemas.microsoft.com/office/drawing/2014/main" val="198546693"/>
                    </a:ext>
                  </a:extLst>
                </a:gridCol>
                <a:gridCol w="1986117">
                  <a:extLst>
                    <a:ext uri="{9D8B030D-6E8A-4147-A177-3AD203B41FA5}">
                      <a16:colId xmlns:a16="http://schemas.microsoft.com/office/drawing/2014/main" val="1749282020"/>
                    </a:ext>
                  </a:extLst>
                </a:gridCol>
                <a:gridCol w="1986117">
                  <a:extLst>
                    <a:ext uri="{9D8B030D-6E8A-4147-A177-3AD203B41FA5}">
                      <a16:colId xmlns:a16="http://schemas.microsoft.com/office/drawing/2014/main" val="1491184630"/>
                    </a:ext>
                  </a:extLst>
                </a:gridCol>
              </a:tblGrid>
              <a:tr h="3646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UID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#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Problems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Findings 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Impression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600533"/>
                  </a:ext>
                </a:extLst>
              </a:tr>
              <a:tr h="3646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Frontal + Lateral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 chest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304887"/>
                  </a:ext>
                </a:extLst>
              </a:tr>
              <a:tr h="5242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Frontal + Lateral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Cardiomegaly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 acute pulmonary findings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692160"/>
                  </a:ext>
                </a:extLst>
              </a:tr>
              <a:tr h="638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Frontal + Lateral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COPD, Fibrosis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Bullous emphysema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348907"/>
                  </a:ext>
                </a:extLst>
              </a:tr>
              <a:tr h="3408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Frontal + Lateral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Calcified granuloma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Increased density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263581"/>
                  </a:ext>
                </a:extLst>
              </a:tr>
              <a:tr h="638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Frontal + Lateral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Pneumothorax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Right apical pneumothorax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818845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62CC70-ED48-BD6C-8B95-4C1A110E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00" y="4250384"/>
            <a:ext cx="5493422" cy="24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3892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31E2E-1F58-49FA-BABC-2403A131A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C5CDE49-7826-3F4A-54E0-22C7B344B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Image : Report Relationship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      </a:t>
            </a: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First patient from merged data frame </a:t>
            </a: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1800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AAD10E-6AFA-4DE0-C6BF-B1CA6A2E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0" y="694582"/>
            <a:ext cx="6480394" cy="5817178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FB571A-0267-A00A-7A76-A4C75BDC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82" y="2377333"/>
            <a:ext cx="4868370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080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CF2E-222B-8675-F73D-FBD9AF1E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39AB129B-C47D-7E4C-9E1F-1EA0300FD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Clinical Text Statistics</a:t>
            </a:r>
            <a:r>
              <a:rPr lang="en-US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</a:t>
            </a: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Text Length Analysis (Word Counts)                                                                   </a:t>
            </a: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Problem Label Distribution</a:t>
            </a:r>
            <a:endParaRPr lang="en-US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C4E867-6783-D1B1-A398-D517C8CB3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88675"/>
              </p:ext>
            </p:extLst>
          </p:nvPr>
        </p:nvGraphicFramePr>
        <p:xfrm>
          <a:off x="384864" y="1277257"/>
          <a:ext cx="4656670" cy="172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994">
                  <a:extLst>
                    <a:ext uri="{9D8B030D-6E8A-4147-A177-3AD203B41FA5}">
                      <a16:colId xmlns:a16="http://schemas.microsoft.com/office/drawing/2014/main" val="2093097028"/>
                    </a:ext>
                  </a:extLst>
                </a:gridCol>
                <a:gridCol w="868674">
                  <a:extLst>
                    <a:ext uri="{9D8B030D-6E8A-4147-A177-3AD203B41FA5}">
                      <a16:colId xmlns:a16="http://schemas.microsoft.com/office/drawing/2014/main" val="1188415614"/>
                    </a:ext>
                  </a:extLst>
                </a:gridCol>
                <a:gridCol w="931334">
                  <a:extLst>
                    <a:ext uri="{9D8B030D-6E8A-4147-A177-3AD203B41FA5}">
                      <a16:colId xmlns:a16="http://schemas.microsoft.com/office/drawing/2014/main" val="4053931238"/>
                    </a:ext>
                  </a:extLst>
                </a:gridCol>
                <a:gridCol w="931334">
                  <a:extLst>
                    <a:ext uri="{9D8B030D-6E8A-4147-A177-3AD203B41FA5}">
                      <a16:colId xmlns:a16="http://schemas.microsoft.com/office/drawing/2014/main" val="3920072299"/>
                    </a:ext>
                  </a:extLst>
                </a:gridCol>
                <a:gridCol w="931334">
                  <a:extLst>
                    <a:ext uri="{9D8B030D-6E8A-4147-A177-3AD203B41FA5}">
                      <a16:colId xmlns:a16="http://schemas.microsoft.com/office/drawing/2014/main" val="723211746"/>
                    </a:ext>
                  </a:extLst>
                </a:gridCol>
              </a:tblGrid>
              <a:tr h="441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575293"/>
                  </a:ext>
                </a:extLst>
              </a:tr>
              <a:tr h="441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Findings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27 words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169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415329"/>
                  </a:ext>
                </a:extLst>
              </a:tr>
              <a:tr h="441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10 words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130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496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A91EE-304A-C111-7D1D-944D16B5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656604"/>
              </p:ext>
            </p:extLst>
          </p:nvPr>
        </p:nvGraphicFramePr>
        <p:xfrm>
          <a:off x="6229044" y="1277256"/>
          <a:ext cx="4656670" cy="1721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335">
                  <a:extLst>
                    <a:ext uri="{9D8B030D-6E8A-4147-A177-3AD203B41FA5}">
                      <a16:colId xmlns:a16="http://schemas.microsoft.com/office/drawing/2014/main" val="3509432129"/>
                    </a:ext>
                  </a:extLst>
                </a:gridCol>
                <a:gridCol w="2328335">
                  <a:extLst>
                    <a:ext uri="{9D8B030D-6E8A-4147-A177-3AD203B41FA5}">
                      <a16:colId xmlns:a16="http://schemas.microsoft.com/office/drawing/2014/main" val="2137629634"/>
                    </a:ext>
                  </a:extLst>
                </a:gridCol>
              </a:tblGrid>
              <a:tr h="430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Percentage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57064"/>
                  </a:ext>
                </a:extLst>
              </a:tr>
              <a:tr h="430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35.8%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311076"/>
                  </a:ext>
                </a:extLst>
              </a:tr>
              <a:tr h="430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Abnormal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~62%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683306"/>
                  </a:ext>
                </a:extLst>
              </a:tr>
              <a:tr h="430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 Indexing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~2%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225575"/>
                  </a:ext>
                </a:extLst>
              </a:tr>
            </a:tbl>
          </a:graphicData>
        </a:graphic>
      </p:graphicFrame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5297D77D-E22C-841C-B68F-DFD4D6D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3283899"/>
            <a:ext cx="6735115" cy="2619741"/>
          </a:xfrm>
          <a:prstGeom prst="rect">
            <a:avLst/>
          </a:prstGeom>
        </p:spPr>
      </p:pic>
      <p:pic>
        <p:nvPicPr>
          <p:cNvPr id="10" name="Picture 9" descr="A graph showing the missing data&#10;&#10;AI-generated content may be incorrect.">
            <a:extLst>
              <a:ext uri="{FF2B5EF4-FFF2-40B4-BE49-F238E27FC236}">
                <a16:creationId xmlns:a16="http://schemas.microsoft.com/office/drawing/2014/main" id="{DEBE71C4-ED26-A280-3455-9B680E86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49" y="3283899"/>
            <a:ext cx="5113195" cy="29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5209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EE55F-EEE0-E02E-6820-633B6969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E76C773-E078-C5FE-7A01-57002FAC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Image–Text Pairing Characteristics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</a:t>
            </a:r>
            <a:r>
              <a:rPr lang="en-US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Text Length Analysis (Word Counts)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3AE4D6-F94B-A8E9-FE52-135DB91C3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490825"/>
              </p:ext>
            </p:extLst>
          </p:nvPr>
        </p:nvGraphicFramePr>
        <p:xfrm>
          <a:off x="313264" y="986971"/>
          <a:ext cx="4432908" cy="5312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454">
                  <a:extLst>
                    <a:ext uri="{9D8B030D-6E8A-4147-A177-3AD203B41FA5}">
                      <a16:colId xmlns:a16="http://schemas.microsoft.com/office/drawing/2014/main" val="3298824293"/>
                    </a:ext>
                  </a:extLst>
                </a:gridCol>
                <a:gridCol w="2216454">
                  <a:extLst>
                    <a:ext uri="{9D8B030D-6E8A-4147-A177-3AD203B41FA5}">
                      <a16:colId xmlns:a16="http://schemas.microsoft.com/office/drawing/2014/main" val="2604295990"/>
                    </a:ext>
                  </a:extLst>
                </a:gridCol>
              </a:tblGrid>
              <a:tr h="85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414908"/>
                  </a:ext>
                </a:extLst>
              </a:tr>
              <a:tr h="85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Pairing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Study-level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188279"/>
                  </a:ext>
                </a:extLst>
              </a:tr>
              <a:tr h="85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Images per 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1–5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371197"/>
                  </a:ext>
                </a:extLst>
              </a:tr>
              <a:tr h="85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Text per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Shared per UID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785881"/>
                  </a:ext>
                </a:extLst>
              </a:tr>
              <a:tr h="9861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Supervision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Weakly aligned multi-image →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740611"/>
                  </a:ext>
                </a:extLst>
              </a:tr>
              <a:tr h="904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Suitable 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Report generation, captioning, retrieval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684758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53C322-C347-AB87-C4AA-26ACD472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099" y="986970"/>
            <a:ext cx="7178752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9697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8D3743E-EF2C-D6B3-AE65-B110B138F13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0"/>
            <a:ext cx="11936413" cy="6784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rgbClr val="FFC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FFC000"/>
                </a:solidFill>
                <a:latin typeface="Arial Narrow" panose="020B0606020202030204" pitchFamily="34" charset="0"/>
              </a:rPr>
              <a:t> </a:t>
            </a:r>
          </a:p>
          <a:p>
            <a:pPr marL="0" indent="0">
              <a:buNone/>
            </a:pPr>
            <a:endParaRPr lang="en-US" sz="1800" b="1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84ABB6-7113-F965-5257-AF3854BFA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76"/>
            <a:ext cx="12192000" cy="68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9DE8B-104F-19B7-72B8-A6813012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A54CFC6A-C86C-94A0-13A4-B808653C9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Image–Text Pairing Characteristics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0608E7-AE4F-94DE-D6B8-7D59191EF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682171"/>
            <a:ext cx="5758326" cy="511627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F7398F-E10B-202C-C3BF-EBF63FC9E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896" y="642477"/>
            <a:ext cx="5518955" cy="62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3580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7D55D-DAFB-B4EF-10F5-E3787821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E81BFF0-9D92-D308-0B3C-F7A0D8AF5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" y="139445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Visual &amp; Clinical Diversity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7030A0"/>
                </a:solidFill>
              </a:rPr>
              <a:t>       </a:t>
            </a:r>
            <a:r>
              <a:rPr lang="en-IN" sz="2000" dirty="0">
                <a:solidFill>
                  <a:srgbClr val="7030A0"/>
                </a:solidFill>
                <a:latin typeface="Aptos Narrow" panose="020B0004020202020204" pitchFamily="34" charset="0"/>
              </a:rPr>
              <a:t>Visual Patterns Present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7030A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Report Complexity Spectrum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2000" dirty="0">
              <a:solidFill>
                <a:srgbClr val="7030A0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D758FB-651A-B98F-BC5D-7C66B908D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3" y="1261852"/>
            <a:ext cx="303480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lung fields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Cardiomegaly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COPD / emphysema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Atelectasis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Pleural effusion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Pneumothorax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Calcified granulomas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Surgical hardware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Poor image quality cases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F42E95-13E9-9AF2-C9D3-9D2528897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768733"/>
              </p:ext>
            </p:extLst>
          </p:nvPr>
        </p:nvGraphicFramePr>
        <p:xfrm>
          <a:off x="167149" y="4366111"/>
          <a:ext cx="5928851" cy="207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463">
                  <a:extLst>
                    <a:ext uri="{9D8B030D-6E8A-4147-A177-3AD203B41FA5}">
                      <a16:colId xmlns:a16="http://schemas.microsoft.com/office/drawing/2014/main" val="1323570403"/>
                    </a:ext>
                  </a:extLst>
                </a:gridCol>
                <a:gridCol w="4728388">
                  <a:extLst>
                    <a:ext uri="{9D8B030D-6E8A-4147-A177-3AD203B41FA5}">
                      <a16:colId xmlns:a16="http://schemas.microsoft.com/office/drawing/2014/main" val="2269939841"/>
                    </a:ext>
                  </a:extLst>
                </a:gridCol>
              </a:tblGrid>
              <a:tr h="2564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Type</a:t>
                      </a:r>
                    </a:p>
                  </a:txBody>
                  <a:tcPr marL="83128" marR="831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Example</a:t>
                      </a:r>
                    </a:p>
                  </a:txBody>
                  <a:tcPr marL="83128" marR="83128" anchor="ctr"/>
                </a:tc>
                <a:extLst>
                  <a:ext uri="{0D108BD9-81ED-4DB2-BD59-A6C34878D82A}">
                    <a16:rowId xmlns:a16="http://schemas.microsoft.com/office/drawing/2014/main" val="2219090086"/>
                  </a:ext>
                </a:extLst>
              </a:tr>
              <a:tr h="448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marL="83128" marR="831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“No acute cardiopulmonary abnormality.”</a:t>
                      </a:r>
                    </a:p>
                  </a:txBody>
                  <a:tcPr marL="83128" marR="83128" anchor="ctr"/>
                </a:tc>
                <a:extLst>
                  <a:ext uri="{0D108BD9-81ED-4DB2-BD59-A6C34878D82A}">
                    <a16:rowId xmlns:a16="http://schemas.microsoft.com/office/drawing/2014/main" val="1904550141"/>
                  </a:ext>
                </a:extLst>
              </a:tr>
              <a:tr h="327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Borderline</a:t>
                      </a:r>
                    </a:p>
                  </a:txBody>
                  <a:tcPr marL="83128" marR="831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“Mild cardiomegaly without failure.”</a:t>
                      </a:r>
                    </a:p>
                  </a:txBody>
                  <a:tcPr marL="83128" marR="83128" anchor="ctr"/>
                </a:tc>
                <a:extLst>
                  <a:ext uri="{0D108BD9-81ED-4DB2-BD59-A6C34878D82A}">
                    <a16:rowId xmlns:a16="http://schemas.microsoft.com/office/drawing/2014/main" val="2815318609"/>
                  </a:ext>
                </a:extLst>
              </a:tr>
              <a:tr h="448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Complex</a:t>
                      </a:r>
                    </a:p>
                  </a:txBody>
                  <a:tcPr marL="83128" marR="831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“Bullous emphysema with interstitial fibrosis.”</a:t>
                      </a:r>
                    </a:p>
                  </a:txBody>
                  <a:tcPr marL="83128" marR="83128" anchor="ctr"/>
                </a:tc>
                <a:extLst>
                  <a:ext uri="{0D108BD9-81ED-4DB2-BD59-A6C34878D82A}">
                    <a16:rowId xmlns:a16="http://schemas.microsoft.com/office/drawing/2014/main" val="2879611527"/>
                  </a:ext>
                </a:extLst>
              </a:tr>
              <a:tr h="448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Temporal</a:t>
                      </a:r>
                    </a:p>
                  </a:txBody>
                  <a:tcPr marL="83128" marR="831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“Interval increase compared to prior study.”</a:t>
                      </a:r>
                    </a:p>
                  </a:txBody>
                  <a:tcPr marL="83128" marR="83128" anchor="ctr"/>
                </a:tc>
                <a:extLst>
                  <a:ext uri="{0D108BD9-81ED-4DB2-BD59-A6C34878D82A}">
                    <a16:rowId xmlns:a16="http://schemas.microsoft.com/office/drawing/2014/main" val="2318049743"/>
                  </a:ext>
                </a:extLst>
              </a:tr>
            </a:tbl>
          </a:graphicData>
        </a:graphic>
      </p:graphicFrame>
      <p:pic>
        <p:nvPicPr>
          <p:cNvPr id="8" name="Picture 7" descr="A close-up of a pie chart&#10;&#10;AI-generated content may be incorrect.">
            <a:extLst>
              <a:ext uri="{FF2B5EF4-FFF2-40B4-BE49-F238E27FC236}">
                <a16:creationId xmlns:a16="http://schemas.microsoft.com/office/drawing/2014/main" id="{9478DEE1-3455-5278-F763-83EA5188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734322"/>
            <a:ext cx="665890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6892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BCC78-81C2-2326-8381-3BE3F1D4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7E3A033-F4B2-2112-F9CB-C37CCA09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87" y="540967"/>
            <a:ext cx="6335009" cy="2600688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C96E682-FB53-5358-F112-BF717929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5207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Proposed Project Architecture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                                                   </a:t>
            </a:r>
            <a:r>
              <a:rPr lang="en-IN" sz="1600" dirty="0">
                <a:solidFill>
                  <a:schemeClr val="tx1"/>
                </a:solidFill>
                <a:latin typeface="Aptos Narrow" panose="020B0004020202020204" pitchFamily="34" charset="0"/>
              </a:rPr>
              <a:t>Phase 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7030A0"/>
                </a:solidFill>
              </a:rPr>
              <a:t>       </a:t>
            </a:r>
            <a:endParaRPr lang="en-IN" sz="2000" dirty="0">
              <a:solidFill>
                <a:srgbClr val="7030A0"/>
              </a:solidFill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8E39A5-6CA8-5518-9FD3-C67C7401DB8A}"/>
                  </a:ext>
                </a:extLst>
              </p14:cNvPr>
              <p14:cNvContentPartPr/>
              <p14:nvPr/>
            </p14:nvContentPartPr>
            <p14:xfrm>
              <a:off x="3834337" y="385438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8E39A5-6CA8-5518-9FD3-C67C7401DB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6337" y="383638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25B7A0-E6C0-CC93-F7B1-66E94E9E4A80}"/>
                  </a:ext>
                </a:extLst>
              </p14:cNvPr>
              <p14:cNvContentPartPr/>
              <p14:nvPr/>
            </p14:nvContentPartPr>
            <p14:xfrm>
              <a:off x="2831377" y="221206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25B7A0-E6C0-CC93-F7B1-66E94E9E4A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3377" y="219442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D113EF8-3A87-B68A-2DC8-5A537B9C2E6B}"/>
                  </a:ext>
                </a:extLst>
              </p14:cNvPr>
              <p14:cNvContentPartPr/>
              <p14:nvPr/>
            </p14:nvContentPartPr>
            <p14:xfrm rot="-5046166">
              <a:off x="2395350" y="1955027"/>
              <a:ext cx="300734" cy="7992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D113EF8-3A87-B68A-2DC8-5A537B9C2E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-5046166">
                <a:off x="2377364" y="1937107"/>
                <a:ext cx="336347" cy="115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7297836-0495-64D6-E6C3-B4C9AA4F3D0B}"/>
                  </a:ext>
                </a:extLst>
              </p14:cNvPr>
              <p14:cNvContentPartPr/>
              <p14:nvPr/>
            </p14:nvContentPartPr>
            <p14:xfrm>
              <a:off x="3116497" y="192694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7297836-0495-64D6-E6C3-B4C9AA4F3D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8857" y="19093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E22C21-ACF6-11D6-6062-D6FAB1089B24}"/>
                  </a:ext>
                </a:extLst>
              </p14:cNvPr>
              <p14:cNvContentPartPr/>
              <p14:nvPr/>
            </p14:nvContentPartPr>
            <p14:xfrm rot="4397741">
              <a:off x="2077169" y="1878608"/>
              <a:ext cx="476656" cy="136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E22C21-ACF6-11D6-6062-D6FAB1089B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4397741">
                <a:off x="2059182" y="1860629"/>
                <a:ext cx="512270" cy="171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364F8A9-9466-26BB-D13E-7CF4859D2CE5}"/>
                  </a:ext>
                </a:extLst>
              </p14:cNvPr>
              <p14:cNvContentPartPr/>
              <p14:nvPr/>
            </p14:nvContentPartPr>
            <p14:xfrm>
              <a:off x="3159697" y="1867908"/>
              <a:ext cx="91080" cy="363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364F8A9-9466-26BB-D13E-7CF4859D2C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1697" y="1849908"/>
                <a:ext cx="1267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7610576-E5BF-FDF7-B13C-40F94E4137CA}"/>
                  </a:ext>
                </a:extLst>
              </p14:cNvPr>
              <p14:cNvContentPartPr/>
              <p14:nvPr/>
            </p14:nvContentPartPr>
            <p14:xfrm>
              <a:off x="1866681" y="1370498"/>
              <a:ext cx="1407960" cy="1294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7610576-E5BF-FDF7-B13C-40F94E4137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48681" y="1352498"/>
                <a:ext cx="1443600" cy="13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E9C2D8-3BE4-AE3F-CDB8-7CEBD26896A7}"/>
                  </a:ext>
                </a:extLst>
              </p14:cNvPr>
              <p14:cNvContentPartPr/>
              <p14:nvPr/>
            </p14:nvContentPartPr>
            <p14:xfrm>
              <a:off x="2611777" y="1670628"/>
              <a:ext cx="785520" cy="5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E9C2D8-3BE4-AE3F-CDB8-7CEBD26896A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94137" y="1652628"/>
                <a:ext cx="8211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0F428AC-1CC2-C116-0AF7-08B0E72B71EA}"/>
                  </a:ext>
                </a:extLst>
              </p14:cNvPr>
              <p14:cNvContentPartPr/>
              <p14:nvPr/>
            </p14:nvContentPartPr>
            <p14:xfrm>
              <a:off x="3126217" y="1936668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0F428AC-1CC2-C116-0AF7-08B0E72B71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8577" y="191902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AD882DF-9AD1-1AD4-4973-D7B4D4E2B167}"/>
                  </a:ext>
                </a:extLst>
              </p14:cNvPr>
              <p14:cNvContentPartPr/>
              <p14:nvPr/>
            </p14:nvContentPartPr>
            <p14:xfrm>
              <a:off x="2685191" y="1116591"/>
              <a:ext cx="705240" cy="1024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AD882DF-9AD1-1AD4-4973-D7B4D4E2B1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7200" y="1098591"/>
                <a:ext cx="740862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B8CEA2D-47D6-F6B9-E741-79217E9FFDF1}"/>
                  </a:ext>
                </a:extLst>
              </p14:cNvPr>
              <p14:cNvContentPartPr/>
              <p14:nvPr/>
            </p14:nvContentPartPr>
            <p14:xfrm>
              <a:off x="1943799" y="1356952"/>
              <a:ext cx="1291680" cy="386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B8CEA2D-47D6-F6B9-E741-79217E9FFD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5799" y="1338952"/>
                <a:ext cx="132732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3C7B369-6890-C5C8-0C0A-4737921E32F2}"/>
                  </a:ext>
                </a:extLst>
              </p14:cNvPr>
              <p14:cNvContentPartPr/>
              <p14:nvPr/>
            </p14:nvContentPartPr>
            <p14:xfrm>
              <a:off x="2352217" y="1394606"/>
              <a:ext cx="387000" cy="296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3C7B369-6890-C5C8-0C0A-4737921E32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4217" y="1376606"/>
                <a:ext cx="4226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184E0A2-B19E-23D8-4EE9-A048A8CA37B0}"/>
                  </a:ext>
                </a:extLst>
              </p14:cNvPr>
              <p14:cNvContentPartPr/>
              <p14:nvPr/>
            </p14:nvContentPartPr>
            <p14:xfrm>
              <a:off x="4109737" y="3264348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184E0A2-B19E-23D8-4EE9-A048A8CA37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1737" y="324670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diagram of a diagram&#10;&#10;AI-generated content may be incorrect.">
            <a:extLst>
              <a:ext uri="{FF2B5EF4-FFF2-40B4-BE49-F238E27FC236}">
                <a16:creationId xmlns:a16="http://schemas.microsoft.com/office/drawing/2014/main" id="{E183C974-5D33-2218-8628-51D581BF9C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66486" y="3136231"/>
            <a:ext cx="6335009" cy="1690311"/>
          </a:xfrm>
          <a:prstGeom prst="rect">
            <a:avLst/>
          </a:prstGeom>
        </p:spPr>
      </p:pic>
      <p:pic>
        <p:nvPicPr>
          <p:cNvPr id="39" name="Picture 38" descr="A diagram of a process&#10;&#10;AI-generated content may be incorrect.">
            <a:extLst>
              <a:ext uri="{FF2B5EF4-FFF2-40B4-BE49-F238E27FC236}">
                <a16:creationId xmlns:a16="http://schemas.microsoft.com/office/drawing/2014/main" id="{5CC4B130-7C4B-CCEE-2367-3ABA3448C96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68287" y="4837018"/>
            <a:ext cx="6333208" cy="17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6530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490B1-A2F1-D91A-DCDE-EAC6DE32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EF709DD-0A19-389B-E908-4A6431F76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5207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Evaluation Metrics  &amp; Performance Analysis </a:t>
            </a:r>
            <a:endParaRPr lang="en-IN" dirty="0"/>
          </a:p>
          <a:p>
            <a:r>
              <a:rPr lang="en-US" sz="1400" dirty="0">
                <a:solidFill>
                  <a:schemeClr val="tx1"/>
                </a:solidFill>
              </a:rPr>
              <a:t>Evaluation of radiology report generation systems requires multiple complementary metrics addressing both linguistic quality and clinical accuracy</a:t>
            </a:r>
          </a:p>
          <a:p>
            <a:r>
              <a:rPr lang="en-IN" sz="1800" dirty="0">
                <a:solidFill>
                  <a:srgbClr val="7030A0"/>
                </a:solidFill>
                <a:latin typeface="Aptos Narrow" panose="020B0004020202020204" pitchFamily="34" charset="0"/>
              </a:rPr>
              <a:t>                         Natural Language Generation (NLG) Metrics                                                                 Clinical Efficacy Metrics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   These metrics focus on the linguistic quality and                                                  These metrics evaluate the medical accuracy,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</a:rPr>
              <a:t>  overlap between generated and reference reports                                              factual consistency, and clinical utility of the reports</a:t>
            </a:r>
            <a:r>
              <a:rPr lang="en-US" sz="1600" dirty="0"/>
              <a:t>.</a:t>
            </a:r>
            <a:endParaRPr lang="en-I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600" dirty="0">
              <a:solidFill>
                <a:srgbClr val="FFC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                                                   </a:t>
            </a:r>
            <a:endParaRPr lang="en-IN" sz="16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7030A0"/>
                </a:solidFill>
              </a:rPr>
              <a:t>       </a:t>
            </a:r>
            <a:endParaRPr lang="en-IN" sz="2000" dirty="0">
              <a:solidFill>
                <a:srgbClr val="7030A0"/>
              </a:solidFill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E4FB1D-7329-3905-7116-FF8E72C032FC}"/>
                  </a:ext>
                </a:extLst>
              </p14:cNvPr>
              <p14:cNvContentPartPr/>
              <p14:nvPr/>
            </p14:nvContentPartPr>
            <p14:xfrm>
              <a:off x="3834337" y="385438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E4FB1D-7329-3905-7116-FF8E72C032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6337" y="383638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E5C9DD-F1F0-7A14-16D6-431EE1C7270D}"/>
                  </a:ext>
                </a:extLst>
              </p14:cNvPr>
              <p14:cNvContentPartPr/>
              <p14:nvPr/>
            </p14:nvContentPartPr>
            <p14:xfrm>
              <a:off x="3116497" y="192694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E5C9DD-F1F0-7A14-16D6-431EE1C727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8497" y="190894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42061A7-463E-68D8-6497-010B02B439EC}"/>
                  </a:ext>
                </a:extLst>
              </p14:cNvPr>
              <p14:cNvContentPartPr/>
              <p14:nvPr/>
            </p14:nvContentPartPr>
            <p14:xfrm>
              <a:off x="3126217" y="1936668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42061A7-463E-68D8-6497-010B02B439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8217" y="191866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87DFBAA-9CAC-9A44-A7F1-D322C28490AC}"/>
                  </a:ext>
                </a:extLst>
              </p14:cNvPr>
              <p14:cNvContentPartPr/>
              <p14:nvPr/>
            </p14:nvContentPartPr>
            <p14:xfrm>
              <a:off x="4109737" y="3264348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87DFBAA-9CAC-9A44-A7F1-D322C28490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1737" y="3246348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F53634-5694-6ED6-B5BE-3F4FEFA0C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67386"/>
              </p:ext>
            </p:extLst>
          </p:nvPr>
        </p:nvGraphicFramePr>
        <p:xfrm>
          <a:off x="134372" y="1722556"/>
          <a:ext cx="5961628" cy="3562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407">
                  <a:extLst>
                    <a:ext uri="{9D8B030D-6E8A-4147-A177-3AD203B41FA5}">
                      <a16:colId xmlns:a16="http://schemas.microsoft.com/office/drawing/2014/main" val="1008820117"/>
                    </a:ext>
                  </a:extLst>
                </a:gridCol>
                <a:gridCol w="1490407">
                  <a:extLst>
                    <a:ext uri="{9D8B030D-6E8A-4147-A177-3AD203B41FA5}">
                      <a16:colId xmlns:a16="http://schemas.microsoft.com/office/drawing/2014/main" val="561083040"/>
                    </a:ext>
                  </a:extLst>
                </a:gridCol>
                <a:gridCol w="1490407">
                  <a:extLst>
                    <a:ext uri="{9D8B030D-6E8A-4147-A177-3AD203B41FA5}">
                      <a16:colId xmlns:a16="http://schemas.microsoft.com/office/drawing/2014/main" val="881278208"/>
                    </a:ext>
                  </a:extLst>
                </a:gridCol>
                <a:gridCol w="1490407">
                  <a:extLst>
                    <a:ext uri="{9D8B030D-6E8A-4147-A177-3AD203B41FA5}">
                      <a16:colId xmlns:a16="http://schemas.microsoft.com/office/drawing/2014/main" val="4152174416"/>
                    </a:ext>
                  </a:extLst>
                </a:gridCol>
              </a:tblGrid>
              <a:tr h="28023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Metric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Description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Range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Focus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680460390"/>
                  </a:ext>
                </a:extLst>
              </a:tr>
              <a:tr h="86226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BLEU-4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Measures 4-gram overlap between generated and reference reports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0-1 (Higher is better)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Lexical overlap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606580709"/>
                  </a:ext>
                </a:extLst>
              </a:tr>
              <a:tr h="86226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ROUGE-L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Evaluates longest common subsequence matching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0-1 (Higher is better)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Sequence similarity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157470631"/>
                  </a:ext>
                </a:extLst>
              </a:tr>
              <a:tr h="86226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METEOR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Combines precision and recall with synonym matching and stemming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0-1 (Higher is better)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Semantic similarity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587300283"/>
                  </a:ext>
                </a:extLst>
              </a:tr>
              <a:tr h="6682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CIDEr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Consensus-based Image Description Evaluation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0-10 (Higher is better)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Consensus scoring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9810662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60F2F24-A37F-09A2-6BF1-DA9268175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7346"/>
              </p:ext>
            </p:extLst>
          </p:nvPr>
        </p:nvGraphicFramePr>
        <p:xfrm>
          <a:off x="6374169" y="1670125"/>
          <a:ext cx="5235444" cy="502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861">
                  <a:extLst>
                    <a:ext uri="{9D8B030D-6E8A-4147-A177-3AD203B41FA5}">
                      <a16:colId xmlns:a16="http://schemas.microsoft.com/office/drawing/2014/main" val="1832183431"/>
                    </a:ext>
                  </a:extLst>
                </a:gridCol>
                <a:gridCol w="1308861">
                  <a:extLst>
                    <a:ext uri="{9D8B030D-6E8A-4147-A177-3AD203B41FA5}">
                      <a16:colId xmlns:a16="http://schemas.microsoft.com/office/drawing/2014/main" val="489068785"/>
                    </a:ext>
                  </a:extLst>
                </a:gridCol>
                <a:gridCol w="1308861">
                  <a:extLst>
                    <a:ext uri="{9D8B030D-6E8A-4147-A177-3AD203B41FA5}">
                      <a16:colId xmlns:a16="http://schemas.microsoft.com/office/drawing/2014/main" val="1749871102"/>
                    </a:ext>
                  </a:extLst>
                </a:gridCol>
                <a:gridCol w="1308861">
                  <a:extLst>
                    <a:ext uri="{9D8B030D-6E8A-4147-A177-3AD203B41FA5}">
                      <a16:colId xmlns:a16="http://schemas.microsoft.com/office/drawing/2014/main" val="3759585693"/>
                    </a:ext>
                  </a:extLst>
                </a:gridCol>
              </a:tblGrid>
              <a:tr h="32225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Metric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Description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Range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Focus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86505736"/>
                  </a:ext>
                </a:extLst>
              </a:tr>
              <a:tr h="13270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BLEU-4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Measures 4-gram overlap between generated and reference reports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$0-1$ (Higher is better)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Lexical overlap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696272977"/>
                  </a:ext>
                </a:extLst>
              </a:tr>
              <a:tr h="112509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ROUGE-L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Evaluates longest common subsequence matching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$0-1$ (Higher is better)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Sequence similarity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76025094"/>
                  </a:ext>
                </a:extLst>
              </a:tr>
              <a:tr h="13270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METEOR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Combines precision and recall with synonym matching and stemming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$0-1$ (Higher is better)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Semantic similarity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935019433"/>
                  </a:ext>
                </a:extLst>
              </a:tr>
              <a:tr h="92315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CIDEr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Consensus-based Image Description Evaluation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$0-10$ (Higher is better)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Consensus scoring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104947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79258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F9AE6-8120-1360-9373-ADE809B8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11E5A97-E083-E9CD-1E3C-157B9CF5D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5207"/>
            <a:ext cx="11916697" cy="65791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Project Timeline &amp; Milestones</a:t>
            </a:r>
            <a:endParaRPr lang="en-I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600" dirty="0">
              <a:solidFill>
                <a:srgbClr val="FFC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                                                   </a:t>
            </a:r>
            <a:endParaRPr lang="en-IN" sz="16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7030A0"/>
                </a:solidFill>
              </a:rPr>
              <a:t>       </a:t>
            </a:r>
            <a:endParaRPr lang="en-IN" sz="2000" dirty="0">
              <a:solidFill>
                <a:srgbClr val="7030A0"/>
              </a:solidFill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05EDC1-2CE7-E11F-D80F-DA5B7440FD47}"/>
                  </a:ext>
                </a:extLst>
              </p14:cNvPr>
              <p14:cNvContentPartPr/>
              <p14:nvPr/>
            </p14:nvContentPartPr>
            <p14:xfrm>
              <a:off x="3834337" y="385438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05EDC1-2CE7-E11F-D80F-DA5B7440FD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6337" y="383638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163370-4A98-67AB-B5D6-919C7A34522A}"/>
                  </a:ext>
                </a:extLst>
              </p14:cNvPr>
              <p14:cNvContentPartPr/>
              <p14:nvPr/>
            </p14:nvContentPartPr>
            <p14:xfrm>
              <a:off x="3116497" y="192694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163370-4A98-67AB-B5D6-919C7A3452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8497" y="190894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2C41FFE-7639-C1DF-A812-D87B84B75DC2}"/>
                  </a:ext>
                </a:extLst>
              </p14:cNvPr>
              <p14:cNvContentPartPr/>
              <p14:nvPr/>
            </p14:nvContentPartPr>
            <p14:xfrm>
              <a:off x="3126217" y="1936668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2C41FFE-7639-C1DF-A812-D87B84B75D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8217" y="191866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F425BF8-D340-AAE1-C356-43315AB0E8F8}"/>
                  </a:ext>
                </a:extLst>
              </p14:cNvPr>
              <p14:cNvContentPartPr/>
              <p14:nvPr/>
            </p14:nvContentPartPr>
            <p14:xfrm>
              <a:off x="4109737" y="3264348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F425BF8-D340-AAE1-C356-43315AB0E8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1737" y="324634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screenshot of a timeline&#10;&#10;AI-generated content may be incorrect.">
            <a:extLst>
              <a:ext uri="{FF2B5EF4-FFF2-40B4-BE49-F238E27FC236}">
                <a16:creationId xmlns:a16="http://schemas.microsoft.com/office/drawing/2014/main" id="{6CCA71FE-BC7B-D74F-85DC-0F34F2A9FB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452" t="23212" r="6129" b="9653"/>
          <a:stretch>
            <a:fillRect/>
          </a:stretch>
        </p:blipFill>
        <p:spPr>
          <a:xfrm>
            <a:off x="629264" y="914400"/>
            <a:ext cx="10658168" cy="45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5952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CFEDD-FBF9-1E29-3779-315EF5359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F252D5E-43A0-4E99-D35C-7FC7B41F8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5208"/>
            <a:ext cx="11916697" cy="6883207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Conclusion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i="1" dirty="0"/>
              <a:t>Summary of project achievements and final thoughts.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1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400" i="1" dirty="0"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400" i="1" dirty="0">
              <a:solidFill>
                <a:srgbClr val="FFCC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i="1" dirty="0">
                <a:solidFill>
                  <a:srgbClr val="FFCC00"/>
                </a:solidFill>
                <a:latin typeface="Aptos Narrow" panose="020B0004020202020204" pitchFamily="34" charset="0"/>
              </a:rPr>
              <a:t>Future Scope </a:t>
            </a:r>
            <a:endParaRPr lang="en-US" sz="2400" dirty="0">
              <a:solidFill>
                <a:srgbClr val="FFCC00"/>
              </a:solidFill>
              <a:latin typeface="Aptos Narrow" panose="020B0004020202020204" pitchFamily="34" charset="0"/>
            </a:endParaRPr>
          </a:p>
          <a:p>
            <a:r>
              <a:rPr lang="en-US" sz="1800" b="1" dirty="0">
                <a:solidFill>
                  <a:srgbClr val="7030A0"/>
                </a:solidFill>
              </a:rPr>
              <a:t>Integration of Clinical Context (EHR Integration) : </a:t>
            </a:r>
            <a:r>
              <a:rPr lang="en-US" sz="1300" dirty="0">
                <a:solidFill>
                  <a:schemeClr val="tx1"/>
                </a:solidFill>
                <a:latin typeface="Aptos Narrow" panose="020B0004020202020204" pitchFamily="34" charset="0"/>
              </a:rPr>
              <a:t>Future models should incorporate patient history, lab results, and previous imaging findings from Electronic Health Records (EHR) to provide more context-aware and personalized reports.</a:t>
            </a:r>
          </a:p>
          <a:p>
            <a:r>
              <a:rPr lang="en-US" sz="1900" b="1" dirty="0">
                <a:solidFill>
                  <a:srgbClr val="7030A0"/>
                </a:solidFill>
              </a:rPr>
              <a:t>Explainability &amp; Visual Grounding (XAI) 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Integrating Grad-CAM or Attention Maps to show exactly which region of the image triggered a specific sentence in the report.</a:t>
            </a:r>
          </a:p>
          <a:p>
            <a:pPr algn="ctr"/>
            <a:r>
              <a:rPr lang="en-US" sz="2400" dirty="0">
                <a:solidFill>
                  <a:srgbClr val="FFCC00"/>
                </a:solidFill>
                <a:latin typeface="Aptos Narrow" panose="020B0004020202020204" pitchFamily="34" charset="0"/>
              </a:rPr>
              <a:t>Impact</a:t>
            </a:r>
            <a:r>
              <a:rPr lang="en-US" sz="1300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</a:p>
          <a:p>
            <a:pPr algn="ctr"/>
            <a:r>
              <a:rPr lang="en-IN" sz="1400" b="1" dirty="0">
                <a:solidFill>
                  <a:schemeClr val="tx1"/>
                </a:solidFill>
              </a:rPr>
              <a:t>Healthcare Efficiency , Clinical Quality &amp; Safety , Global Accessibility</a:t>
            </a: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rgbClr val="FFC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solidFill>
                  <a:srgbClr val="FFC000"/>
                </a:solidFill>
              </a:rPr>
              <a:t>                                                                                  References</a:t>
            </a:r>
            <a:endParaRPr lang="en-IN" dirty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sz="1600" dirty="0"/>
              <a:t>MAIRA-2: Grounded Radiology Report Generation (Paper) </a:t>
            </a:r>
            <a:r>
              <a:rPr lang="en-US" sz="1600" dirty="0">
                <a:hlinkClick r:id="rId2"/>
              </a:rPr>
              <a:t>https://arxiv.org/abs/2406.04449</a:t>
            </a:r>
            <a:endParaRPr lang="en-US" sz="1600" dirty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sz="1600" dirty="0" err="1"/>
              <a:t>MedKLIP</a:t>
            </a:r>
            <a:r>
              <a:rPr lang="en-US" sz="1600" dirty="0"/>
              <a:t>: Medical Knowledge Enhanced Language-Image Pre-Training in Radiology (Paper)</a:t>
            </a:r>
            <a:r>
              <a:rPr lang="en-IN" sz="1600" dirty="0"/>
              <a:t> </a:t>
            </a:r>
            <a:r>
              <a:rPr lang="en-IN" sz="1600" dirty="0">
                <a:hlinkClick r:id="rId3"/>
              </a:rPr>
              <a:t>https://arxiv.org/abs/2301.02228</a:t>
            </a:r>
            <a:endParaRPr lang="en-IN" sz="1600" dirty="0"/>
          </a:p>
          <a:p>
            <a:endParaRPr lang="en-IN" sz="1500" dirty="0"/>
          </a:p>
          <a:p>
            <a:pPr marL="342900" indent="-342900">
              <a:buAutoNum type="arabicPeriod"/>
            </a:pPr>
            <a:endParaRPr lang="en-IN" sz="1500" dirty="0"/>
          </a:p>
          <a:p>
            <a:pPr marL="342900" indent="-342900">
              <a:buAutoNum type="arabicPeriod"/>
            </a:pPr>
            <a:endParaRPr lang="en-IN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400" dirty="0">
              <a:solidFill>
                <a:srgbClr val="FFC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IN" sz="2400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06A8AC-3A66-D149-A45C-69D9E889153F}"/>
                  </a:ext>
                </a:extLst>
              </p14:cNvPr>
              <p14:cNvContentPartPr/>
              <p14:nvPr/>
            </p14:nvContentPartPr>
            <p14:xfrm>
              <a:off x="3834337" y="385438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06A8AC-3A66-D149-A45C-69D9E88915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6337" y="383638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3BB4AE-6684-B114-A566-6775C38FC326}"/>
                  </a:ext>
                </a:extLst>
              </p14:cNvPr>
              <p14:cNvContentPartPr/>
              <p14:nvPr/>
            </p14:nvContentPartPr>
            <p14:xfrm>
              <a:off x="3116497" y="192694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3BB4AE-6684-B114-A566-6775C38FC3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8497" y="190894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0A0BABB-B7C1-1E8E-AACF-4429DBD2E464}"/>
                  </a:ext>
                </a:extLst>
              </p14:cNvPr>
              <p14:cNvContentPartPr/>
              <p14:nvPr/>
            </p14:nvContentPartPr>
            <p14:xfrm>
              <a:off x="3126217" y="1936668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0A0BABB-B7C1-1E8E-AACF-4429DBD2E4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8217" y="191866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2FDA49-7EA1-39CF-55E4-0E238F88E807}"/>
                  </a:ext>
                </a:extLst>
              </p14:cNvPr>
              <p14:cNvContentPartPr/>
              <p14:nvPr/>
            </p14:nvContentPartPr>
            <p14:xfrm>
              <a:off x="4109737" y="3264348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2FDA49-7EA1-39CF-55E4-0E238F88E8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1737" y="3246348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0A6B68-2B9A-244E-77D3-C96F6E3A5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835441"/>
              </p:ext>
            </p:extLst>
          </p:nvPr>
        </p:nvGraphicFramePr>
        <p:xfrm>
          <a:off x="144206" y="741680"/>
          <a:ext cx="8128000" cy="26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26345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1488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Key Takeaway</a:t>
                      </a:r>
                      <a:endParaRPr lang="en-I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Summary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11925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Technical Feasibility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Successfully demonstrated that vision-supervised models can generate linguistically fluent and clinically relevant reports.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1315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Metric Shift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Proved that while BLEU/ROUGE are standard, </a:t>
                      </a: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Clinical F1 (CheXpert/RadGraph)</a:t>
                      </a: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BERTScore</a:t>
                      </a: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are the true barometers for medical AI.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14876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The Human Element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AI is not a replacement but an </a:t>
                      </a: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augmentation</a:t>
                      </a: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tool; human-in-the-loop remains the gold standard for final clinical decisions.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743309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Closing Statement</a:t>
                      </a:r>
                      <a:endParaRPr lang="en-IN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Vision-supervised report generation is a pivotal step toward "Smart Radiology," bridging the gap between raw pixel data and actionable medical insights.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69981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870">
              <a:srgbClr val="E4F3F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6156" y="86589"/>
            <a:ext cx="8168878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600" b="1" dirty="0">
                <a:solidFill>
                  <a:srgbClr val="F9D933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                                                                                        Motivation                                                               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0696" y="440396"/>
            <a:ext cx="5288161" cy="17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083" b="1" dirty="0">
                <a:solidFill>
                  <a:srgbClr val="62ED36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Need for Vision-Supervised Radiol ogy Report Generation </a:t>
            </a:r>
            <a:r>
              <a:rPr lang="en-US" sz="1083" b="1" dirty="0">
                <a:solidFill>
                  <a:srgbClr val="272525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[Citation Article</a:t>
            </a:r>
            <a:r>
              <a:rPr lang="en-US" sz="1083" b="1" dirty="0">
                <a:solidFill>
                  <a:srgbClr val="62ED36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 </a:t>
            </a:r>
            <a:r>
              <a:rPr lang="en-US" sz="1083" b="1" dirty="0">
                <a:solidFill>
                  <a:srgbClr val="000000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:</a:t>
            </a:r>
            <a:r>
              <a:rPr lang="en-US" sz="1083" b="1" dirty="0">
                <a:solidFill>
                  <a:srgbClr val="62ED36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 </a:t>
            </a:r>
            <a:r>
              <a:rPr lang="en-US" sz="1083" b="1" u="sng" dirty="0">
                <a:solidFill>
                  <a:srgbClr val="F44444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083" b="1" dirty="0">
                <a:solidFill>
                  <a:srgbClr val="000000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]</a:t>
            </a:r>
            <a:endParaRPr lang="en-US" sz="108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6" y="766292"/>
            <a:ext cx="2234085" cy="13807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9631" y="2284518"/>
            <a:ext cx="1357114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917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Addressing Clinical Burden</a:t>
            </a:r>
            <a:endParaRPr lang="en-US" sz="917" dirty="0"/>
          </a:p>
        </p:txBody>
      </p:sp>
      <p:sp>
        <p:nvSpPr>
          <p:cNvPr id="6" name="Text 3"/>
          <p:cNvSpPr/>
          <p:nvPr/>
        </p:nvSpPr>
        <p:spPr>
          <a:xfrm>
            <a:off x="227011" y="2529401"/>
            <a:ext cx="376475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</a:t>
            </a: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Radiolo.gists process 300+complex images daily per facility. Manual detailed narrative report composition takes </a:t>
            </a:r>
            <a:r>
              <a:rPr lang="en-US" sz="10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15-20 minutes</a:t>
            </a:r>
            <a:r>
              <a:rPr lang="en-US" sz="1050" dirty="0">
                <a:solidFill>
                  <a:srgbClr val="910D0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study, leading to fatigue and delays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26963" y="3053647"/>
            <a:ext cx="3764757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</a:t>
            </a:r>
            <a:r>
              <a:rPr lang="en-US" sz="1050" dirty="0">
                <a:solidFill>
                  <a:srgbClr val="F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</a:t>
            </a: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>
                <a:solidFill>
                  <a:srgbClr val="FCEC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Radiology Report Generation </a:t>
            </a: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this to</a:t>
            </a:r>
            <a:r>
              <a:rPr lang="en-US" sz="10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3-5 minutes, </a:t>
            </a: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freeing radiologists for complex cases and reducing burnout</a:t>
            </a:r>
            <a:r>
              <a:rPr lang="en-US" sz="70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708" dirty="0"/>
          </a:p>
        </p:txBody>
      </p:sp>
      <p:sp>
        <p:nvSpPr>
          <p:cNvPr id="8" name="Text 5"/>
          <p:cNvSpPr/>
          <p:nvPr/>
        </p:nvSpPr>
        <p:spPr>
          <a:xfrm>
            <a:off x="227012" y="3614938"/>
            <a:ext cx="3764757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 :</a:t>
            </a: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MDPI Review on Biomedical Engineering, 2024</a:t>
            </a:r>
            <a:endParaRPr lang="en-US" sz="1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52" y="714506"/>
            <a:ext cx="2317937" cy="143254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529821" y="2284179"/>
            <a:ext cx="1601589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917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Reports Drive Clinical Decisions</a:t>
            </a:r>
            <a:endParaRPr lang="en-US" sz="917" dirty="0"/>
          </a:p>
        </p:txBody>
      </p:sp>
      <p:sp>
        <p:nvSpPr>
          <p:cNvPr id="11" name="Text 7"/>
          <p:cNvSpPr/>
          <p:nvPr/>
        </p:nvSpPr>
        <p:spPr>
          <a:xfrm>
            <a:off x="4095450" y="2490249"/>
            <a:ext cx="3764856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: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single missed finding delays treatment by an average of 7-14 days. Studies show 10-15% of radiology reports contain clinically significant omissions. 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4095450" y="2980311"/>
            <a:ext cx="3764856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: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Reports encode findings, that helps in treatment planning. Automated systems achieve 99.2% accuracy on critical findings.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4095425" y="3471993"/>
            <a:ext cx="3764856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 :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MDPI Review, Section: Need for Radiology Report Generation</a:t>
            </a:r>
            <a:endParaRPr lang="en-US" sz="10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854" y="693347"/>
            <a:ext cx="2221003" cy="137267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530592" y="2210699"/>
            <a:ext cx="1533525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917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Bridging Vision and Language</a:t>
            </a:r>
            <a:endParaRPr lang="en-US" sz="917" dirty="0"/>
          </a:p>
        </p:txBody>
      </p:sp>
      <p:sp>
        <p:nvSpPr>
          <p:cNvPr id="16" name="Text 11"/>
          <p:cNvSpPr/>
          <p:nvPr/>
        </p:nvSpPr>
        <p:spPr>
          <a:xfrm>
            <a:off x="8181738" y="2589511"/>
            <a:ext cx="376475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: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Computer vision models identify lesions with </a:t>
            </a:r>
            <a:r>
              <a:rPr lang="en-US" sz="1000" dirty="0">
                <a:solidFill>
                  <a:srgbClr val="FFD1A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94% sensitivity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but cannot generate clinical narratives.        • Medical images and radiology text lie in </a:t>
            </a:r>
            <a:r>
              <a:rPr lang="en-US" sz="1000" dirty="0">
                <a:solidFill>
                  <a:srgbClr val="FFD1A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heterogeneous feature spaces,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thus alignment non-trivial.</a:t>
            </a:r>
            <a:endParaRPr lang="en-US" sz="1000" dirty="0"/>
          </a:p>
        </p:txBody>
      </p:sp>
      <p:sp>
        <p:nvSpPr>
          <p:cNvPr id="17" name="Text 12"/>
          <p:cNvSpPr/>
          <p:nvPr/>
        </p:nvSpPr>
        <p:spPr>
          <a:xfrm>
            <a:off x="8200231" y="3397060"/>
            <a:ext cx="376475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: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Vision-supervised RRG models learn mappings between image regions &amp; report sentences using paired image–text supervision .</a:t>
            </a:r>
            <a:r>
              <a:rPr lang="en-US" sz="10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METransformer, TranSQ, and KiUT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semantic grounding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8405622" y="4130786"/>
            <a:ext cx="379611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Knowledge-guided and </a:t>
            </a:r>
            <a:r>
              <a:rPr lang="en-US" sz="1000" dirty="0">
                <a:solidFill>
                  <a:srgbClr val="FFD1A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graph-based RRG models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inconsistencies in terminology and findings.</a:t>
            </a:r>
            <a:endParaRPr lang="en-US" sz="1000" dirty="0"/>
          </a:p>
        </p:txBody>
      </p:sp>
      <p:sp>
        <p:nvSpPr>
          <p:cNvPr id="19" name="Text 14"/>
          <p:cNvSpPr/>
          <p:nvPr/>
        </p:nvSpPr>
        <p:spPr>
          <a:xfrm>
            <a:off x="8043325" y="4635258"/>
            <a:ext cx="376485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 :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RRG Review, Sections 2.1 &amp; 2.2 , Wang et al. [20], Huang et al. [22], Gao et al. [28]</a:t>
            </a:r>
            <a:endParaRPr lang="en-US" sz="10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56" y="3878822"/>
            <a:ext cx="2097581" cy="129639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69826" y="5274702"/>
            <a:ext cx="121691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917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Reducing Hallucinations</a:t>
            </a:r>
            <a:endParaRPr lang="en-US" sz="917" dirty="0"/>
          </a:p>
        </p:txBody>
      </p:sp>
      <p:sp>
        <p:nvSpPr>
          <p:cNvPr id="22" name="Text 16"/>
          <p:cNvSpPr/>
          <p:nvPr/>
        </p:nvSpPr>
        <p:spPr>
          <a:xfrm>
            <a:off x="204365" y="5518207"/>
            <a:ext cx="3764757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: </a:t>
            </a: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Unsupervised vision-language models (LLMs and VLMs can hallucinate non-existent findings in 8-12% of generated reports posing serious clinical risks. . </a:t>
            </a:r>
            <a:endParaRPr lang="en-US" sz="1050" dirty="0"/>
          </a:p>
        </p:txBody>
      </p:sp>
      <p:sp>
        <p:nvSpPr>
          <p:cNvPr id="23" name="Text 17"/>
          <p:cNvSpPr/>
          <p:nvPr/>
        </p:nvSpPr>
        <p:spPr>
          <a:xfrm>
            <a:off x="226962" y="6033208"/>
            <a:ext cx="3764757" cy="373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: </a:t>
            </a: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Vision-supervised grounding with RadFlag validation reduces hallucination rates to &lt;1% by anchoring predictions to actual image features and clinical knowledge graphs.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226962" y="6647024"/>
            <a:ext cx="3764757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5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 </a:t>
            </a:r>
            <a:r>
              <a:rPr lang="en-US" sz="10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Zhang et al., RadFlag [40]</a:t>
            </a:r>
            <a:endParaRPr lang="en-US" sz="105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9820" y="3769690"/>
            <a:ext cx="2409785" cy="14893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254421" y="5438099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917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Scalable Deployment</a:t>
            </a:r>
            <a:endParaRPr lang="en-US" sz="917" dirty="0"/>
          </a:p>
        </p:txBody>
      </p:sp>
      <p:sp>
        <p:nvSpPr>
          <p:cNvPr id="27" name="Text 20"/>
          <p:cNvSpPr/>
          <p:nvPr/>
        </p:nvSpPr>
        <p:spPr>
          <a:xfrm>
            <a:off x="4529820" y="5665502"/>
            <a:ext cx="3764856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Hospitals require fast, scalable, and reproducible reporting systems.</a:t>
            </a:r>
            <a:endParaRPr lang="en-US" sz="1000" dirty="0"/>
          </a:p>
        </p:txBody>
      </p:sp>
      <p:sp>
        <p:nvSpPr>
          <p:cNvPr id="28" name="Text 21"/>
          <p:cNvSpPr/>
          <p:nvPr/>
        </p:nvSpPr>
        <p:spPr>
          <a:xfrm>
            <a:off x="4529820" y="5916222"/>
            <a:ext cx="376485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: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RADAR and MAIRA models achieve</a:t>
            </a:r>
            <a:r>
              <a:rPr lang="en-US" sz="1000" dirty="0">
                <a:solidFill>
                  <a:srgbClr val="FFD1A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0.48-0.52 BLEU scores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ImageCLEF datasets. Processing time: 2-3 seconds per study. Deployment across 500+ hospital networks processes 50,000+ studies monthly with </a:t>
            </a:r>
            <a:r>
              <a:rPr lang="en-US" sz="1000" dirty="0">
                <a:solidFill>
                  <a:srgbClr val="FFD1A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99.8% system uptime.</a:t>
            </a:r>
            <a:endParaRPr lang="en-US" sz="1000" dirty="0"/>
          </a:p>
        </p:txBody>
      </p:sp>
      <p:sp>
        <p:nvSpPr>
          <p:cNvPr id="29" name="Text 22"/>
          <p:cNvSpPr/>
          <p:nvPr/>
        </p:nvSpPr>
        <p:spPr>
          <a:xfrm>
            <a:off x="4536798" y="6598421"/>
            <a:ext cx="3764856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Citation :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Hou et al., RADAR [48]; Srivastav et al., MAIRA [43]</a:t>
            </a:r>
            <a:endParaRPr lang="en-US" sz="1000" dirty="0"/>
          </a:p>
        </p:txBody>
      </p:sp>
      <p:sp>
        <p:nvSpPr>
          <p:cNvPr id="30" name="Text 23"/>
          <p:cNvSpPr/>
          <p:nvPr/>
        </p:nvSpPr>
        <p:spPr>
          <a:xfrm>
            <a:off x="330696" y="9101733"/>
            <a:ext cx="11530608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endParaRPr lang="en-US" sz="708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150F336-3727-6335-17C2-BB88155F04C8}"/>
                  </a:ext>
                </a:extLst>
              </p14:cNvPr>
              <p14:cNvContentPartPr/>
              <p14:nvPr/>
            </p14:nvContentPartPr>
            <p14:xfrm>
              <a:off x="6049332" y="213366"/>
              <a:ext cx="300" cy="3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150F336-3727-6335-17C2-BB88155F04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41832" y="205866"/>
                <a:ext cx="15000" cy="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16D3E5B-A2D7-7E53-B06F-E8AEC121E4B2}"/>
                  </a:ext>
                </a:extLst>
              </p14:cNvPr>
              <p14:cNvContentPartPr/>
              <p14:nvPr/>
            </p14:nvContentPartPr>
            <p14:xfrm>
              <a:off x="5324532" y="567066"/>
              <a:ext cx="300" cy="3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16D3E5B-A2D7-7E53-B06F-E8AEC121E4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17032" y="559566"/>
                <a:ext cx="15000" cy="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EABC27C-FE31-BF9D-DC18-83D78C70FE32}"/>
              </a:ext>
            </a:extLst>
          </p:cNvPr>
          <p:cNvGrpSpPr/>
          <p:nvPr/>
        </p:nvGrpSpPr>
        <p:grpSpPr>
          <a:xfrm>
            <a:off x="9812832" y="5659266"/>
            <a:ext cx="300" cy="300"/>
            <a:chOff x="11775398" y="6791119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D64920-AFFC-0D4D-5EDA-5D3B886C80E6}"/>
                    </a:ext>
                  </a:extLst>
                </p14:cNvPr>
                <p14:cNvContentPartPr/>
                <p14:nvPr/>
              </p14:nvContentPartPr>
              <p14:xfrm>
                <a:off x="11775398" y="6791119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D64920-AFFC-0D4D-5EDA-5D3B886C80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66398" y="67821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F3BCDF-9366-8E64-A817-A9E29B690F75}"/>
                    </a:ext>
                  </a:extLst>
                </p14:cNvPr>
                <p14:cNvContentPartPr/>
                <p14:nvPr/>
              </p14:nvContentPartPr>
              <p14:xfrm>
                <a:off x="11775398" y="679111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F3BCDF-9366-8E64-A817-A9E29B690F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66398" y="67821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1B87C94-0C60-E8EE-F656-194DB3CD2915}"/>
                  </a:ext>
                </a:extLst>
              </p14:cNvPr>
              <p14:cNvContentPartPr/>
              <p14:nvPr/>
            </p14:nvContentPartPr>
            <p14:xfrm>
              <a:off x="3029532" y="4664766"/>
              <a:ext cx="300" cy="3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1B87C94-0C60-E8EE-F656-194DB3CD29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22032" y="4657266"/>
                <a:ext cx="15000" cy="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DB9C433-FB66-9184-7FF6-1E47BDAB2535}"/>
                  </a:ext>
                </a:extLst>
              </p14:cNvPr>
              <p14:cNvContentPartPr/>
              <p14:nvPr/>
            </p14:nvContentPartPr>
            <p14:xfrm>
              <a:off x="910632" y="1086966"/>
              <a:ext cx="300" cy="3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DB9C433-FB66-9184-7FF6-1E47BDAB25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3132" y="1079466"/>
                <a:ext cx="15000" cy="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0B01320-20BF-DC34-E1CB-BD3CC27DC049}"/>
                  </a:ext>
                </a:extLst>
              </p14:cNvPr>
              <p14:cNvContentPartPr/>
              <p14:nvPr/>
            </p14:nvContentPartPr>
            <p14:xfrm>
              <a:off x="910632" y="1086966"/>
              <a:ext cx="300" cy="3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0B01320-20BF-DC34-E1CB-BD3CC27DC0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3132" y="1079466"/>
                <a:ext cx="15000" cy="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276BADA-FE5B-F54B-95BE-C82EB591A143}"/>
                  </a:ext>
                </a:extLst>
              </p14:cNvPr>
              <p14:cNvContentPartPr/>
              <p14:nvPr/>
            </p14:nvContentPartPr>
            <p14:xfrm>
              <a:off x="910632" y="1086966"/>
              <a:ext cx="300" cy="3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276BADA-FE5B-F54B-95BE-C82EB591A1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3132" y="1079466"/>
                <a:ext cx="15000" cy="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F1CEDE8-DD20-004B-39D7-4A32C4EA37D1}"/>
                  </a:ext>
                </a:extLst>
              </p14:cNvPr>
              <p14:cNvContentPartPr/>
              <p14:nvPr/>
            </p14:nvContentPartPr>
            <p14:xfrm>
              <a:off x="910632" y="1086966"/>
              <a:ext cx="300" cy="3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F1CEDE8-DD20-004B-39D7-4A32C4EA37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3132" y="1079466"/>
                <a:ext cx="15000" cy="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DAA4E95-66B8-85B3-69C4-3C13498C13BE}"/>
                  </a:ext>
                </a:extLst>
              </p14:cNvPr>
              <p14:cNvContentPartPr/>
              <p14:nvPr/>
            </p14:nvContentPartPr>
            <p14:xfrm>
              <a:off x="910632" y="1086966"/>
              <a:ext cx="300" cy="3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DAA4E95-66B8-85B3-69C4-3C13498C13B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3132" y="1079466"/>
                <a:ext cx="15000" cy="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53175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E4F3F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696" y="259854"/>
            <a:ext cx="7547769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1F7135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Need for Vision Supervised Radiology Report Summarization     </a:t>
            </a:r>
            <a:r>
              <a:rPr lang="en-US" sz="1458" b="1" dirty="0">
                <a:solidFill>
                  <a:srgbClr val="000000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[Citation Article :</a:t>
            </a:r>
            <a:r>
              <a:rPr lang="en-US" sz="1458" b="1" dirty="0">
                <a:solidFill>
                  <a:srgbClr val="1F7135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 </a:t>
            </a:r>
            <a:r>
              <a:rPr lang="en-US" sz="1458" b="1" u="sng" dirty="0">
                <a:solidFill>
                  <a:srgbClr val="910D0D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458" b="1" dirty="0">
                <a:solidFill>
                  <a:srgbClr val="000000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]</a:t>
            </a:r>
            <a:endParaRPr lang="en-US" sz="145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20" y="667768"/>
            <a:ext cx="2176530" cy="13451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1555" y="2142011"/>
            <a:ext cx="1529060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917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Reports are Incomprehensible</a:t>
            </a:r>
            <a:endParaRPr lang="en-US" sz="917" dirty="0"/>
          </a:p>
        </p:txBody>
      </p:sp>
      <p:sp>
        <p:nvSpPr>
          <p:cNvPr id="6" name="Text 3"/>
          <p:cNvSpPr/>
          <p:nvPr/>
        </p:nvSpPr>
        <p:spPr>
          <a:xfrm>
            <a:off x="330696" y="2429000"/>
            <a:ext cx="376475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: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immediate access, less than 5% of radiology reports are written at an 8th-grade reading level. This creates a c</a:t>
            </a:r>
            <a:r>
              <a:rPr lang="en-US" sz="1000" dirty="0">
                <a:solidFill>
                  <a:srgbClr val="FFD1A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ritical gap between information availability and patient understanding.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30695" y="3162182"/>
            <a:ext cx="3764757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: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Radiology reports contain complex jargon and fragmented language, inaccessible to most patients [1].</a:t>
            </a:r>
            <a:endParaRPr lang="en-US" sz="1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935" y="560224"/>
            <a:ext cx="2256005" cy="13942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915767" y="2134922"/>
            <a:ext cx="1538883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917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Patient Anxiety &amp; Missed Care</a:t>
            </a:r>
            <a:endParaRPr lang="en-US" sz="917" dirty="0"/>
          </a:p>
        </p:txBody>
      </p:sp>
      <p:sp>
        <p:nvSpPr>
          <p:cNvPr id="10" name="Text 6"/>
          <p:cNvSpPr/>
          <p:nvPr/>
        </p:nvSpPr>
        <p:spPr>
          <a:xfrm>
            <a:off x="4113609" y="2427205"/>
            <a:ext cx="376485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 :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Misunderstanding complex reports causes significant patient anxiety and confusion,</a:t>
            </a:r>
            <a:r>
              <a:rPr lang="en-US" sz="1000" dirty="0">
                <a:solidFill>
                  <a:srgbClr val="FFD1A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contributing to a ~50% rate of missed follow-up appointments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directly impacting treatment adherence.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4104580" y="3098775"/>
            <a:ext cx="3764856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: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confusion contributes to poor follow-up and care adherence [2], [3], [4].</a:t>
            </a:r>
            <a:endParaRPr lang="en-US" sz="10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185" y="783599"/>
            <a:ext cx="3523450" cy="217764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883030" y="3126077"/>
            <a:ext cx="1518543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AI Models Lack Patient Focus</a:t>
            </a:r>
            <a:endParaRPr lang="en-US" sz="1000" dirty="0"/>
          </a:p>
        </p:txBody>
      </p:sp>
      <p:sp>
        <p:nvSpPr>
          <p:cNvPr id="14" name="Text 9"/>
          <p:cNvSpPr/>
          <p:nvPr/>
        </p:nvSpPr>
        <p:spPr>
          <a:xfrm>
            <a:off x="8224185" y="3401194"/>
            <a:ext cx="376475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Current AI report generation is clinician-centric, designed for </a:t>
            </a:r>
            <a:r>
              <a:rPr lang="en-US" sz="1000" dirty="0">
                <a:solidFill>
                  <a:srgbClr val="FFD1A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expert review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technical accuracy. These models are not adapted for </a:t>
            </a:r>
            <a:r>
              <a:rPr lang="en-US" sz="1000" dirty="0">
                <a:solidFill>
                  <a:srgbClr val="FFD1A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comprehension,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unsuitable output for lay users.</a:t>
            </a:r>
            <a:endParaRPr lang="en-US" sz="1000" dirty="0"/>
          </a:p>
        </p:txBody>
      </p:sp>
      <p:sp>
        <p:nvSpPr>
          <p:cNvPr id="15" name="Text 10"/>
          <p:cNvSpPr/>
          <p:nvPr/>
        </p:nvSpPr>
        <p:spPr>
          <a:xfrm>
            <a:off x="8221041" y="4187905"/>
            <a:ext cx="3764757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Existing NLP and vision-based radiology models are designed for clinicians, not patients [11]–[16].</a:t>
            </a:r>
            <a:endParaRPr lang="en-US" sz="10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55" y="3657953"/>
            <a:ext cx="2075596" cy="128280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30696" y="6991053"/>
            <a:ext cx="1525389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917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LLMs Hallucinate &amp; Miss Data</a:t>
            </a:r>
            <a:endParaRPr lang="en-US" sz="917" dirty="0"/>
          </a:p>
        </p:txBody>
      </p:sp>
      <p:sp>
        <p:nvSpPr>
          <p:cNvPr id="18" name="Text 12"/>
          <p:cNvSpPr/>
          <p:nvPr/>
        </p:nvSpPr>
        <p:spPr>
          <a:xfrm>
            <a:off x="330694" y="5154992"/>
            <a:ext cx="3764757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General-purpose Large Language Models (GPT, LLaMA) often hallucinate information or miss key findings. Such inaccuracies are unacceptable in medical communication, posing serious risks to patient safety.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330693" y="5887813"/>
            <a:ext cx="3764757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9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</a:t>
            </a: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LLMs demonstrate hallucination and inconsistency in medical applications [7]–[9].</a:t>
            </a:r>
            <a:endParaRPr lang="en-US" sz="9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4542" y="3584253"/>
            <a:ext cx="2442818" cy="150972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213523" y="6991053"/>
            <a:ext cx="1923653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917" b="1" dirty="0">
                <a:solidFill>
                  <a:srgbClr val="FFFFFF"/>
                </a:solidFill>
                <a:latin typeface="Comic Neue Bold" pitchFamily="34" charset="0"/>
                <a:ea typeface="Comic Neue Bold" pitchFamily="34" charset="-122"/>
                <a:cs typeface="Comic Neue Bold" pitchFamily="34" charset="-120"/>
              </a:rPr>
              <a:t>Need for Patient-Sensitive Summaries</a:t>
            </a:r>
            <a:endParaRPr lang="en-US" sz="917" dirty="0"/>
          </a:p>
        </p:txBody>
      </p:sp>
      <p:sp>
        <p:nvSpPr>
          <p:cNvPr id="22" name="Text 15"/>
          <p:cNvSpPr/>
          <p:nvPr/>
        </p:nvSpPr>
        <p:spPr>
          <a:xfrm>
            <a:off x="4459329" y="5333116"/>
            <a:ext cx="376485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: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new approach is needed: vision-supervised summarization that preserves clinical accuracy, adapts language for patient literacy, and avoids altering clinician reports, improving communication safely and scalably.</a:t>
            </a:r>
            <a:endParaRPr lang="en-US" sz="1000" dirty="0"/>
          </a:p>
        </p:txBody>
      </p:sp>
      <p:sp>
        <p:nvSpPr>
          <p:cNvPr id="23" name="Text 16"/>
          <p:cNvSpPr/>
          <p:nvPr/>
        </p:nvSpPr>
        <p:spPr>
          <a:xfrm>
            <a:off x="4459329" y="6142145"/>
            <a:ext cx="3764856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E8159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</a:t>
            </a: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Task-specific fine-tuned models outperform larger LLMs in accuracy and reliability (Tables 2 &amp; 4).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05E6F8-6E24-898F-4373-41A7ACBB6DB7}"/>
                  </a:ext>
                </a:extLst>
              </p14:cNvPr>
              <p14:cNvContentPartPr/>
              <p14:nvPr/>
            </p14:nvContentPartPr>
            <p14:xfrm>
              <a:off x="9281686" y="499471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05E6F8-6E24-898F-4373-41A7ACBB6D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63686" y="49767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7890A4B-39D2-2CCF-DFDC-940365A4002A}"/>
                  </a:ext>
                </a:extLst>
              </p14:cNvPr>
              <p14:cNvContentPartPr/>
              <p14:nvPr/>
            </p14:nvContentPartPr>
            <p14:xfrm>
              <a:off x="11110486" y="669571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7890A4B-39D2-2CCF-DFDC-940365A400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92486" y="66777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8DF17CC-A550-C2F5-8219-FEAAAC35DB64}"/>
                  </a:ext>
                </a:extLst>
              </p14:cNvPr>
              <p14:cNvContentPartPr/>
              <p14:nvPr/>
            </p14:nvContentPartPr>
            <p14:xfrm>
              <a:off x="501286" y="46195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8DF17CC-A550-C2F5-8219-FEAAAC35DB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286" y="4439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F5D9CC7-DA39-F1D5-477E-6313198E0704}"/>
                  </a:ext>
                </a:extLst>
              </p14:cNvPr>
              <p14:cNvContentPartPr/>
              <p14:nvPr/>
            </p14:nvContentPartPr>
            <p14:xfrm>
              <a:off x="1966486" y="1110670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F5D9CC7-DA39-F1D5-477E-6313198E07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57486" y="1057030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1351D71-CA33-6812-B8A5-D0ABB7CA7B2A}"/>
              </a:ext>
            </a:extLst>
          </p:cNvPr>
          <p:cNvGrpSpPr/>
          <p:nvPr/>
        </p:nvGrpSpPr>
        <p:grpSpPr>
          <a:xfrm>
            <a:off x="2782606" y="245950"/>
            <a:ext cx="360" cy="360"/>
            <a:chOff x="2782606" y="245950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99F325-3393-A50A-804E-B9AAC3C2C887}"/>
                    </a:ext>
                  </a:extLst>
                </p14:cNvPr>
                <p14:cNvContentPartPr/>
                <p14:nvPr/>
              </p14:nvContentPartPr>
              <p14:xfrm>
                <a:off x="2782606" y="24595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99F325-3393-A50A-804E-B9AAC3C2C8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3606" y="191950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8573F5-F270-8C3E-FD65-181345390671}"/>
                    </a:ext>
                  </a:extLst>
                </p14:cNvPr>
                <p14:cNvContentPartPr/>
                <p14:nvPr/>
              </p14:nvContentPartPr>
              <p14:xfrm>
                <a:off x="2782606" y="24595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8573F5-F270-8C3E-FD65-1813453906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3606" y="191950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5FADC4-5B5C-48E7-69AC-272BF3C8E0AC}"/>
                    </a:ext>
                  </a:extLst>
                </p14:cNvPr>
                <p14:cNvContentPartPr/>
                <p14:nvPr/>
              </p14:nvContentPartPr>
              <p14:xfrm>
                <a:off x="2782606" y="24595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5FADC4-5B5C-48E7-69AC-272BF3C8E0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3606" y="191950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498828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264D-56EB-4D31-50DF-9DB42416B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3416FE00-7CD7-6CA2-F4D3-69AE08BF1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90" y="136322"/>
            <a:ext cx="12024852" cy="657911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Aptos Narrow" panose="020B0004020202020204" pitchFamily="34" charset="0"/>
              </a:rPr>
              <a:t>Problem Statement </a:t>
            </a:r>
          </a:p>
          <a:p>
            <a:pPr algn="ctr"/>
            <a:endParaRPr lang="en-US" sz="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A. Multi-modal Medical Information  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Radiology data is </a:t>
            </a:r>
            <a:r>
              <a:rPr lang="en-US" sz="1800" b="1" dirty="0">
                <a:solidFill>
                  <a:srgbClr val="7030A0"/>
                </a:solidFill>
              </a:rPr>
              <a:t>multimodal</a:t>
            </a:r>
            <a:r>
              <a:rPr lang="en-US" sz="1800" dirty="0">
                <a:solidFill>
                  <a:schemeClr val="tx1"/>
                </a:solidFill>
              </a:rPr>
              <a:t>, meaning it contains : 1. </a:t>
            </a:r>
            <a:r>
              <a:rPr lang="en-US" altLang="en-US" sz="1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Images (Vision)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→ Chest X-ray images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                             2.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(Language)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→ </a:t>
            </a:r>
            <a:r>
              <a:rPr lang="en-US" sz="1800" dirty="0">
                <a:solidFill>
                  <a:schemeClr val="tx1"/>
                </a:solidFill>
              </a:rPr>
              <a:t>Radiology reports written by doctors 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schemeClr val="tx1"/>
                </a:solidFill>
                <a:latin typeface="Aptos Narrow" panose="020B0004020202020204" pitchFamily="34" charset="0"/>
              </a:rPr>
              <a:t>Image Modality (I) : </a:t>
            </a:r>
            <a:r>
              <a:rPr lang="en-US" sz="1800" dirty="0">
                <a:solidFill>
                  <a:schemeClr val="tx1"/>
                </a:solidFill>
              </a:rPr>
              <a:t>Chest X-rays can have </a:t>
            </a:r>
            <a:r>
              <a:rPr lang="en-US" sz="1800" b="1" dirty="0">
                <a:solidFill>
                  <a:srgbClr val="7030A0"/>
                </a:solidFill>
              </a:rPr>
              <a:t>multiple views</a:t>
            </a:r>
            <a:r>
              <a:rPr lang="en-US" sz="1800" dirty="0">
                <a:solidFill>
                  <a:srgbClr val="7030A0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b="1" dirty="0">
                <a:solidFill>
                  <a:schemeClr val="tx1"/>
                </a:solidFill>
              </a:rPr>
              <a:t>                                                   </a:t>
            </a: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PA</a:t>
            </a:r>
            <a:r>
              <a:rPr lang="en-IN" sz="1800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n-IN" sz="1800" dirty="0" err="1">
                <a:solidFill>
                  <a:schemeClr val="accent5">
                    <a:lumMod val="50000"/>
                  </a:schemeClr>
                </a:solidFill>
              </a:rPr>
              <a:t>Postero</a:t>
            </a:r>
            <a:r>
              <a:rPr lang="en-IN" sz="1800" dirty="0">
                <a:solidFill>
                  <a:schemeClr val="accent5">
                    <a:lumMod val="50000"/>
                  </a:schemeClr>
                </a:solidFill>
              </a:rPr>
              <a:t>-Anterior) , </a:t>
            </a: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AP</a:t>
            </a:r>
            <a:r>
              <a:rPr lang="en-IN" sz="1800" dirty="0">
                <a:solidFill>
                  <a:schemeClr val="accent5">
                    <a:lumMod val="50000"/>
                  </a:schemeClr>
                </a:solidFill>
              </a:rPr>
              <a:t> (Antero-Posterior) , </a:t>
            </a:r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LAT</a:t>
            </a:r>
            <a:r>
              <a:rPr lang="en-IN" sz="1800" dirty="0">
                <a:solidFill>
                  <a:schemeClr val="accent5">
                    <a:lumMod val="50000"/>
                  </a:schemeClr>
                </a:solidFill>
              </a:rPr>
              <a:t> (Lateral)   </a:t>
            </a:r>
            <a:r>
              <a:rPr lang="en-IN" sz="1800" dirty="0">
                <a:solidFill>
                  <a:schemeClr val="tx1"/>
                </a:solidFill>
                <a:highlight>
                  <a:srgbClr val="C0C0C0"/>
                </a:highlight>
              </a:rPr>
              <a:t>So , I = {PA, AP, LAT}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8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Text Modality (RT – Radiology Text)  : A radiology report is </a:t>
            </a:r>
            <a:r>
              <a:rPr lang="en-US" sz="1800" b="1" dirty="0">
                <a:solidFill>
                  <a:srgbClr val="7030A0"/>
                </a:solidFill>
                <a:latin typeface="Aptos Narrow" panose="020B0004020202020204" pitchFamily="34" charset="0"/>
              </a:rPr>
              <a:t>not a single paragraph</a:t>
            </a: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, it is structured into sections 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                                                         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cs typeface="Arial" panose="020B0604020202020204" pitchFamily="34" charset="0"/>
              </a:rPr>
              <a:t>MeSH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cs typeface="Arial" panose="020B0604020202020204" pitchFamily="34" charset="0"/>
              </a:rPr>
              <a:t> , Problems , Image , Indication , Comparison , Findings    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So , RT = {SE₁, SE₂, ..., SEₖ}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accent5">
                  <a:lumMod val="50000"/>
                </a:schemeClr>
              </a:solidFill>
              <a:highlight>
                <a:srgbClr val="C0C0C0"/>
              </a:highlight>
              <a:latin typeface="Aptos Narrow" panose="020B0004020202020204" pitchFamily="34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B. Sentence-Level and Medical Entity Breakdown : </a:t>
            </a:r>
            <a:r>
              <a:rPr lang="en-IN" sz="1800" dirty="0">
                <a:solidFill>
                  <a:schemeClr val="tx1"/>
                </a:solidFill>
                <a:latin typeface="Aptos Narrow" panose="020B0004020202020204" pitchFamily="34" charset="0"/>
              </a:rPr>
              <a:t>Findings contain multiple </a:t>
            </a:r>
            <a:r>
              <a:rPr lang="en-IN" sz="1800" b="1" dirty="0">
                <a:solidFill>
                  <a:schemeClr val="tx1"/>
                </a:solidFill>
                <a:latin typeface="Aptos Narrow" panose="020B0004020202020204" pitchFamily="34" charset="0"/>
              </a:rPr>
              <a:t>sentences   </a:t>
            </a:r>
          </a:p>
          <a:p>
            <a:r>
              <a:rPr lang="en-IN" sz="1800" b="1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SE_findings</a:t>
            </a:r>
            <a:r>
              <a:rPr lang="en-IN" sz="1800" dirty="0">
                <a:solidFill>
                  <a:schemeClr val="tx1"/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 = {S₁, S₂, ..., Sₚ}  having different entities  </a:t>
            </a:r>
            <a:r>
              <a:rPr lang="en-IN" sz="1800" dirty="0">
                <a:solidFill>
                  <a:schemeClr val="tx1"/>
                </a:solidFill>
                <a:latin typeface="Aptos Narrow" panose="020B0004020202020204" pitchFamily="34" charset="0"/>
              </a:rPr>
              <a:t>Diseases , Anatomical regions , Observations as </a:t>
            </a:r>
            <a:r>
              <a:rPr lang="en-IN" sz="1800" dirty="0">
                <a:solidFill>
                  <a:schemeClr val="tx1"/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Sᵢ = {ME₁, ME₂, ..., </a:t>
            </a:r>
            <a:r>
              <a:rPr lang="en-IN" sz="1800" dirty="0" err="1">
                <a:solidFill>
                  <a:schemeClr val="tx1"/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ME_q</a:t>
            </a:r>
            <a:r>
              <a:rPr lang="en-IN" sz="1800" dirty="0">
                <a:solidFill>
                  <a:schemeClr val="tx1"/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}   </a:t>
            </a:r>
          </a:p>
          <a:p>
            <a:r>
              <a:rPr lang="en-IN" sz="1800" dirty="0">
                <a:solidFill>
                  <a:srgbClr val="C00000"/>
                </a:solidFill>
                <a:latin typeface="Aptos Narrow" panose="020B0004020202020204" pitchFamily="34" charset="0"/>
              </a:rPr>
              <a:t>C . </a:t>
            </a:r>
            <a:r>
              <a:rPr lang="en-IN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Dataset Representation : </a:t>
            </a:r>
            <a:r>
              <a:rPr lang="en-US" sz="1800" dirty="0">
                <a:solidFill>
                  <a:schemeClr val="tx1"/>
                </a:solidFill>
              </a:rPr>
              <a:t>dataset </a:t>
            </a:r>
            <a:r>
              <a:rPr lang="en-US" sz="1800" b="1" dirty="0">
                <a:solidFill>
                  <a:schemeClr val="tx1"/>
                </a:solidFill>
              </a:rPr>
              <a:t>D</a:t>
            </a:r>
            <a:r>
              <a:rPr lang="en-US" sz="1800" dirty="0">
                <a:solidFill>
                  <a:schemeClr val="tx1"/>
                </a:solidFill>
              </a:rPr>
              <a:t> with two components </a:t>
            </a:r>
            <a:r>
              <a:rPr lang="en-US" sz="1800" dirty="0">
                <a:solidFill>
                  <a:schemeClr val="tx1"/>
                </a:solidFill>
                <a:highlight>
                  <a:srgbClr val="C0C0C0"/>
                </a:highlight>
              </a:rPr>
              <a:t>D = {M₁, M₂}   </a:t>
            </a:r>
            <a:r>
              <a:rPr lang="en-US" sz="1800" dirty="0">
                <a:solidFill>
                  <a:schemeClr val="tx1"/>
                </a:solidFill>
              </a:rPr>
              <a:t>where </a:t>
            </a:r>
            <a:r>
              <a:rPr lang="en-IN" sz="1800" dirty="0">
                <a:solidFill>
                  <a:schemeClr val="tx1"/>
                </a:solidFill>
              </a:rPr>
              <a:t>M₁ = Images (I) , M₂ = Reports (RT)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  <a:latin typeface="Aptos Narrow" panose="020B0004020202020204" pitchFamily="34" charset="0"/>
              </a:rPr>
              <a:t>Each training sample has </a:t>
            </a:r>
            <a:r>
              <a:rPr lang="en-IN" sz="1800" dirty="0">
                <a:solidFill>
                  <a:schemeClr val="tx1"/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Sᵢ → (RT, I)</a:t>
            </a:r>
            <a:r>
              <a:rPr lang="en-IN" sz="1800" dirty="0">
                <a:solidFill>
                  <a:schemeClr val="tx1"/>
                </a:solidFill>
                <a:latin typeface="Aptos Narrow" panose="020B0004020202020204" pitchFamily="34" charset="0"/>
              </a:rPr>
              <a:t>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rgbClr val="C00000"/>
                </a:solidFill>
                <a:latin typeface="Aptos Narrow" panose="020B0004020202020204" pitchFamily="34" charset="0"/>
              </a:rPr>
              <a:t> D. Model Pipeline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1800" dirty="0">
                <a:solidFill>
                  <a:srgbClr val="C00000"/>
                </a:solidFill>
                <a:latin typeface="Aptos Narrow" panose="020B0004020202020204" pitchFamily="34" charset="0"/>
              </a:rPr>
              <a:t>                  </a:t>
            </a:r>
            <a:r>
              <a:rPr lang="en-US" altLang="en-US" sz="1800" dirty="0">
                <a:solidFill>
                  <a:srgbClr val="7030A0"/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X-ray image (Vision)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→ Processed Image →</a:t>
            </a:r>
            <a:r>
              <a:rPr lang="en-US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Our Model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→Feature Extraction → Modelling → Decision Making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 (Vision Encoding)</a:t>
            </a:r>
            <a:endParaRPr lang="en-US" alt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C00000"/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59A195-7725-0583-3625-7B0FADEABCC5}"/>
              </a:ext>
            </a:extLst>
          </p:cNvPr>
          <p:cNvSpPr/>
          <p:nvPr/>
        </p:nvSpPr>
        <p:spPr>
          <a:xfrm>
            <a:off x="5167745" y="5541818"/>
            <a:ext cx="1094510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075393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6FCC967-D6AC-44B1-D98D-4FB8E1C8C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445"/>
            <a:ext cx="12024852" cy="657911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Aptos Narrow" panose="020B0004020202020204" pitchFamily="34" charset="0"/>
              </a:rPr>
              <a:t>Problem Statement </a:t>
            </a:r>
          </a:p>
          <a:p>
            <a:pPr algn="ctr"/>
            <a:endParaRPr lang="en-US" sz="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Report Text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→ </a:t>
            </a:r>
            <a:r>
              <a:rPr lang="en-US" alt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Our Model 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→Feature Extraction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highlight>
                  <a:srgbClr val="C0C0C0"/>
                </a:highlight>
                <a:latin typeface="Aptos Narrow" panose="020B0004020202020204" pitchFamily="34" charset="0"/>
              </a:rPr>
              <a:t>RT (F.E) + I(F.E) </a:t>
            </a:r>
            <a:r>
              <a:rPr lang="en-US" altLang="en-US" sz="1800" dirty="0">
                <a:solidFill>
                  <a:schemeClr val="tx1"/>
                </a:solidFill>
                <a:highlight>
                  <a:srgbClr val="C0C0C0"/>
                </a:highlight>
                <a:latin typeface="Arial" panose="020B0604020202020204" pitchFamily="34" charset="0"/>
              </a:rPr>
              <a:t>→ Multi-modal Integration / Cross-modal Interaction</a:t>
            </a:r>
            <a:endParaRPr lang="en-US" sz="1800" dirty="0">
              <a:solidFill>
                <a:schemeClr val="tx1"/>
              </a:solidFill>
              <a:highlight>
                <a:srgbClr val="C0C0C0"/>
              </a:highlight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The multi-modal radiology report summarization (MRRS) is a conditional generation problem over two input modalities(1),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where a parameterized neural network tries to map an image- text pair to generate a concise summary that can maximize the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likelihood of the ground truth impression section, and can be defined as follows: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where, we seek the model parameters </a:t>
            </a:r>
            <a:r>
              <a:rPr lang="el-GR" sz="2400" dirty="0"/>
              <a:t>θ</a:t>
            </a:r>
            <a:r>
              <a:rPr lang="en-US" dirty="0"/>
              <a:t>*</a:t>
            </a: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 that maximize the log- likelihood of the ground-truth target sequences </a:t>
            </a:r>
            <a:r>
              <a:rPr lang="en-US" sz="2400" dirty="0">
                <a:latin typeface="Aptos Narrow" panose="020B0004020202020204" pitchFamily="34" charset="0"/>
              </a:rPr>
              <a:t>S*</a:t>
            </a: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, conditioned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on the inputs, image I and text T, across all samples in our dataset D. Equivalently, this is the standard maximum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likelihood estimation (MLE) objective adapted to conditional sequence modeling 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400" dirty="0"/>
              <a:t>θ</a:t>
            </a:r>
            <a:r>
              <a:rPr lang="en-US" sz="2400" dirty="0"/>
              <a:t>*</a:t>
            </a:r>
            <a:r>
              <a:rPr lang="en-US" sz="2400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maximizes the sum of log-probabilities </a:t>
            </a:r>
            <a:r>
              <a:rPr lang="en-US" sz="1800" dirty="0">
                <a:latin typeface="Aptos Narrow" panose="020B0004020202020204" pitchFamily="34" charset="0"/>
              </a:rPr>
              <a:t>log P</a:t>
            </a:r>
            <a:r>
              <a:rPr lang="el-GR" sz="1800" dirty="0"/>
              <a:t> θ</a:t>
            </a: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(</a:t>
            </a:r>
            <a:r>
              <a:rPr lang="en-US" sz="1800" dirty="0">
                <a:latin typeface="Aptos Narrow" panose="020B0004020202020204" pitchFamily="34" charset="0"/>
              </a:rPr>
              <a:t>S*</a:t>
            </a: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 /</a:t>
            </a:r>
            <a:r>
              <a:rPr lang="en-US" sz="1800" dirty="0">
                <a:latin typeface="Aptos Narrow" panose="020B0004020202020204" pitchFamily="34" charset="0"/>
              </a:rPr>
              <a:t> I, T</a:t>
            </a: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).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</a:p>
        </p:txBody>
      </p:sp>
      <p:pic>
        <p:nvPicPr>
          <p:cNvPr id="6" name="Picture 5" descr="A black and white symbol&#10;&#10;AI-generated content may be incorrect.">
            <a:extLst>
              <a:ext uri="{FF2B5EF4-FFF2-40B4-BE49-F238E27FC236}">
                <a16:creationId xmlns:a16="http://schemas.microsoft.com/office/drawing/2014/main" id="{06453CF4-EC4D-D6A3-E9CD-21336FC5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69" y="3429000"/>
            <a:ext cx="3429479" cy="6096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81BA29-F039-BA32-D0B8-20C3DD264E6C}"/>
              </a:ext>
            </a:extLst>
          </p:cNvPr>
          <p:cNvSpPr/>
          <p:nvPr/>
        </p:nvSpPr>
        <p:spPr>
          <a:xfrm>
            <a:off x="1468583" y="706583"/>
            <a:ext cx="1163782" cy="4156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20635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87E0-451F-46A3-4B8C-9D27E3CD2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7183A0A-F404-A178-1BA4-B54244C29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82" y="124691"/>
            <a:ext cx="11927870" cy="6593864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Aptos Narrow" panose="020B0004020202020204" pitchFamily="34" charset="0"/>
              </a:rPr>
              <a:t>Contribution &amp; Related Works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Existing research has investigated vision–language models for generating chest X-ray radiology reports, focusing on improving image–text alignment and clinical accuracy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rgbClr val="FFC000"/>
              </a:solidFill>
              <a:latin typeface="Aptos Narrow" panose="020B00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A98EF0E-73D3-712A-A71C-9A56B1F4A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433819"/>
              </p:ext>
            </p:extLst>
          </p:nvPr>
        </p:nvGraphicFramePr>
        <p:xfrm>
          <a:off x="96982" y="1291771"/>
          <a:ext cx="12022055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500964889"/>
                    </a:ext>
                  </a:extLst>
                </a:gridCol>
                <a:gridCol w="1090731">
                  <a:extLst>
                    <a:ext uri="{9D8B030D-6E8A-4147-A177-3AD203B41FA5}">
                      <a16:colId xmlns:a16="http://schemas.microsoft.com/office/drawing/2014/main" val="3658794295"/>
                    </a:ext>
                  </a:extLst>
                </a:gridCol>
                <a:gridCol w="1350127">
                  <a:extLst>
                    <a:ext uri="{9D8B030D-6E8A-4147-A177-3AD203B41FA5}">
                      <a16:colId xmlns:a16="http://schemas.microsoft.com/office/drawing/2014/main" val="1739414114"/>
                    </a:ext>
                  </a:extLst>
                </a:gridCol>
                <a:gridCol w="831335">
                  <a:extLst>
                    <a:ext uri="{9D8B030D-6E8A-4147-A177-3AD203B41FA5}">
                      <a16:colId xmlns:a16="http://schemas.microsoft.com/office/drawing/2014/main" val="3818530749"/>
                    </a:ext>
                  </a:extLst>
                </a:gridCol>
                <a:gridCol w="1090731">
                  <a:extLst>
                    <a:ext uri="{9D8B030D-6E8A-4147-A177-3AD203B41FA5}">
                      <a16:colId xmlns:a16="http://schemas.microsoft.com/office/drawing/2014/main" val="716720350"/>
                    </a:ext>
                  </a:extLst>
                </a:gridCol>
                <a:gridCol w="1256563">
                  <a:extLst>
                    <a:ext uri="{9D8B030D-6E8A-4147-A177-3AD203B41FA5}">
                      <a16:colId xmlns:a16="http://schemas.microsoft.com/office/drawing/2014/main" val="2033537137"/>
                    </a:ext>
                  </a:extLst>
                </a:gridCol>
                <a:gridCol w="948913">
                  <a:extLst>
                    <a:ext uri="{9D8B030D-6E8A-4147-A177-3AD203B41FA5}">
                      <a16:colId xmlns:a16="http://schemas.microsoft.com/office/drawing/2014/main" val="1887850919"/>
                    </a:ext>
                  </a:extLst>
                </a:gridCol>
                <a:gridCol w="705716">
                  <a:extLst>
                    <a:ext uri="{9D8B030D-6E8A-4147-A177-3AD203B41FA5}">
                      <a16:colId xmlns:a16="http://schemas.microsoft.com/office/drawing/2014/main" val="573278215"/>
                    </a:ext>
                  </a:extLst>
                </a:gridCol>
                <a:gridCol w="1335314">
                  <a:extLst>
                    <a:ext uri="{9D8B030D-6E8A-4147-A177-3AD203B41FA5}">
                      <a16:colId xmlns:a16="http://schemas.microsoft.com/office/drawing/2014/main" val="3843798504"/>
                    </a:ext>
                  </a:extLst>
                </a:gridCol>
                <a:gridCol w="798286">
                  <a:extLst>
                    <a:ext uri="{9D8B030D-6E8A-4147-A177-3AD203B41FA5}">
                      <a16:colId xmlns:a16="http://schemas.microsoft.com/office/drawing/2014/main" val="88094921"/>
                    </a:ext>
                  </a:extLst>
                </a:gridCol>
                <a:gridCol w="1523608">
                  <a:extLst>
                    <a:ext uri="{9D8B030D-6E8A-4147-A177-3AD203B41FA5}">
                      <a16:colId xmlns:a16="http://schemas.microsoft.com/office/drawing/2014/main" val="500651106"/>
                    </a:ext>
                  </a:extLst>
                </a:gridCol>
              </a:tblGrid>
              <a:tr h="54686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Study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Author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Approach</a:t>
                      </a:r>
                      <a:endParaRPr lang="en-IN" sz="16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  <a:latin typeface="Aptos Narrow" panose="020B0004020202020204" pitchFamily="34" charset="0"/>
                        </a:rPr>
                        <a:t>Model</a:t>
                      </a:r>
                      <a:endParaRPr lang="en-IN" sz="1600" dirty="0">
                        <a:solidFill>
                          <a:srgbClr val="FFC000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Datasets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  <a:latin typeface="Aptos Narrow" panose="020B0004020202020204" pitchFamily="34" charset="0"/>
                        </a:rPr>
                        <a:t>Metrics </a:t>
                      </a:r>
                    </a:p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  <a:latin typeface="Aptos Narrow" panose="020B0004020202020204" pitchFamily="34" charset="0"/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Findings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Link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Innovations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Gap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Improvements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2719"/>
                  </a:ext>
                </a:extLst>
              </a:tr>
              <a:tr h="766144">
                <a:tc>
                  <a:txBody>
                    <a:bodyPr/>
                    <a:lstStyle/>
                    <a:p>
                      <a:r>
                        <a:rPr lang="en-IN" sz="1400" dirty="0" err="1"/>
                        <a:t>CADxReport</a:t>
                      </a:r>
                      <a:r>
                        <a:rPr lang="en-IN" sz="1400" dirty="0"/>
                        <a:t> (2022)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Navdeep Kaur</a:t>
                      </a:r>
                      <a:r>
                        <a:rPr lang="en-US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Ajay Mittal</a:t>
                      </a:r>
                      <a:r>
                        <a:rPr lang="en-US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CNN (VGG19) + co-attention + Hierarchical LSTM + Reinforcement Learning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VGG19 + Co-Attention + Hierarchical LSTM + RL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OpenI</a:t>
                      </a:r>
                      <a:r>
                        <a:rPr lang="en-IN" sz="1400" dirty="0"/>
                        <a:t> CXR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BLEU-4: 0.346, ROUGE: 0.618, </a:t>
                      </a:r>
                      <a:r>
                        <a:rPr lang="fr-FR" sz="1400" dirty="0" err="1"/>
                        <a:t>CIDEr</a:t>
                      </a:r>
                      <a:r>
                        <a:rPr lang="fr-FR" sz="1400" dirty="0"/>
                        <a:t>: 0.380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Visual &amp; semantic features co-attention improves report accuracy; RL maximizes </a:t>
                      </a:r>
                      <a:r>
                        <a:rPr lang="en-US" sz="1400" dirty="0" err="1"/>
                        <a:t>CIDEr</a:t>
                      </a:r>
                      <a:r>
                        <a:rPr lang="en-US" sz="1400" dirty="0"/>
                        <a:t> reward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hlinkClick r:id="rId4"/>
                        </a:rPr>
                        <a:t>https://pubmed.ncbi.nlm.nih.gov/35585727/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• First to combine </a:t>
                      </a:r>
                      <a:r>
                        <a:rPr lang="en-US" sz="1400" b="1" dirty="0"/>
                        <a:t>co-attention</a:t>
                      </a:r>
                      <a:r>
                        <a:rPr lang="en-US" sz="1400" dirty="0"/>
                        <a:t> with </a:t>
                      </a:r>
                      <a:r>
                        <a:rPr lang="en-US" sz="1400" b="1" dirty="0"/>
                        <a:t>reinforcement learning</a:t>
                      </a:r>
                      <a:r>
                        <a:rPr lang="en-US" sz="1400" dirty="0"/>
                        <a:t> for CXR re</a:t>
                      </a:r>
                    </a:p>
                    <a:p>
                      <a:r>
                        <a:rPr lang="en-IN" sz="1400" dirty="0"/>
                        <a:t>• Explicit visual–semantic alignment</a:t>
                      </a:r>
                      <a:r>
                        <a:rPr lang="en-US" sz="1400" dirty="0"/>
                        <a:t>ports</a:t>
                      </a:r>
                    </a:p>
                    <a:p>
                      <a:r>
                        <a:rPr lang="en-IN" sz="1400" dirty="0"/>
                        <a:t>• </a:t>
                      </a:r>
                      <a:r>
                        <a:rPr lang="en-IN" sz="1400" dirty="0" err="1"/>
                        <a:t>CIDEr</a:t>
                      </a:r>
                      <a:r>
                        <a:rPr lang="en-IN" sz="1400" dirty="0"/>
                        <a:t>-reward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•</a:t>
                      </a:r>
                    </a:p>
                    <a:p>
                      <a:r>
                        <a:rPr lang="en-US" sz="1400" dirty="0"/>
                        <a:t>CNN features lack </a:t>
                      </a:r>
                      <a:r>
                        <a:rPr lang="en-US" sz="1400" b="1" dirty="0"/>
                        <a:t>global context</a:t>
                      </a:r>
                      <a:r>
                        <a:rPr lang="en-US" sz="1400" dirty="0"/>
                        <a:t>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• Sequential LSTM struggles with long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• Replace CNN+LSTM with </a:t>
                      </a:r>
                      <a:r>
                        <a:rPr lang="en-IN" sz="1400" b="1" dirty="0"/>
                        <a:t>Vision Transformer + Transformer Decoder</a:t>
                      </a:r>
                      <a:r>
                        <a:rPr lang="en-IN" sz="1400" dirty="0"/>
                        <a:t> 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• Explicit multi-view image fusion</a:t>
                      </a:r>
                    </a:p>
                    <a:p>
                      <a:r>
                        <a:rPr lang="en-US" sz="1400" dirty="0"/>
                        <a:t>• Vision-supervised attention on pathological regions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98062"/>
                  </a:ext>
                </a:extLst>
              </a:tr>
              <a:tr h="766144">
                <a:tc>
                  <a:txBody>
                    <a:bodyPr/>
                    <a:lstStyle/>
                    <a:p>
                      <a:r>
                        <a:rPr lang="en-IN" sz="1400" dirty="0" err="1"/>
                        <a:t>RadioBERT</a:t>
                      </a:r>
                      <a:r>
                        <a:rPr lang="en-IN" sz="1400" dirty="0"/>
                        <a:t> (2023–24)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Navdeep Kaur</a:t>
                      </a:r>
                      <a:r>
                        <a:rPr lang="en-US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Ajay Mittal</a:t>
                      </a:r>
                      <a:r>
                        <a:rPr lang="en-US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CNN + </a:t>
                      </a:r>
                      <a:r>
                        <a:rPr lang="en-IN" sz="1400" dirty="0" err="1"/>
                        <a:t>DistilBERT</a:t>
                      </a:r>
                      <a:r>
                        <a:rPr lang="en-IN" sz="1400" dirty="0"/>
                        <a:t> contextual embeddings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CNN + </a:t>
                      </a:r>
                      <a:r>
                        <a:rPr lang="en-IN" sz="1400" dirty="0" err="1"/>
                        <a:t>DistilBERT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err="1"/>
                        <a:t>OpenI</a:t>
                      </a:r>
                      <a:r>
                        <a:rPr lang="en-IN" sz="1400" dirty="0"/>
                        <a:t> CXR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BLEU-4: 0.767, </a:t>
                      </a:r>
                      <a:r>
                        <a:rPr lang="en-IN" sz="1400" dirty="0" err="1"/>
                        <a:t>CIDEr</a:t>
                      </a:r>
                      <a:r>
                        <a:rPr lang="en-IN" sz="1400" dirty="0"/>
                        <a:t>: 0.5563, ROUGE: 0.897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Contextualembeddings</a:t>
                      </a:r>
                      <a:r>
                        <a:rPr lang="en-US" sz="1400" dirty="0"/>
                        <a:t> greatly improve linguistic quality &amp; clinical relevance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hlinkClick r:id="rId5"/>
                        </a:rPr>
                        <a:t>https://pubmed.ncbi.nlm.nih.gov/36229001/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• Introduced </a:t>
                      </a:r>
                      <a:r>
                        <a:rPr lang="en-US" sz="1400" b="1" dirty="0"/>
                        <a:t>contextual biomedical embeddings</a:t>
                      </a:r>
                      <a:r>
                        <a:rPr lang="en-US" sz="1400" dirty="0"/>
                        <a:t>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• Improved linguistic fluency &amp; clinical wording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•Image–text interaction is </a:t>
                      </a:r>
                      <a:r>
                        <a:rPr lang="en-US" sz="1400" b="1" dirty="0"/>
                        <a:t>late fusion only</a:t>
                      </a:r>
                      <a:r>
                        <a:rPr lang="en-US" sz="1400" dirty="0"/>
                        <a:t>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• Use </a:t>
                      </a:r>
                      <a:r>
                        <a:rPr lang="en-US" sz="1400" b="1" dirty="0"/>
                        <a:t>cross-modal transformers</a:t>
                      </a:r>
                      <a:r>
                        <a:rPr lang="en-US" sz="1400" dirty="0"/>
                        <a:t> instead of late fusion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• Add visual grounding loss to prevent hallucinations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32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29648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74B2-3EDD-77CC-FED0-882E619F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097A95E-FD5D-D725-2CE9-370A1BBF5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82" y="124691"/>
            <a:ext cx="11927870" cy="6593864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Aptos Narrow" panose="020B0004020202020204" pitchFamily="34" charset="0"/>
              </a:rPr>
              <a:t>Contribution &amp; Related 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3C30EF-28C0-93EF-7B5B-DF100C544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899108"/>
              </p:ext>
            </p:extLst>
          </p:nvPr>
        </p:nvGraphicFramePr>
        <p:xfrm>
          <a:off x="96982" y="652675"/>
          <a:ext cx="12022055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500964889"/>
                    </a:ext>
                  </a:extLst>
                </a:gridCol>
                <a:gridCol w="1090731">
                  <a:extLst>
                    <a:ext uri="{9D8B030D-6E8A-4147-A177-3AD203B41FA5}">
                      <a16:colId xmlns:a16="http://schemas.microsoft.com/office/drawing/2014/main" val="3658794295"/>
                    </a:ext>
                  </a:extLst>
                </a:gridCol>
                <a:gridCol w="1350127">
                  <a:extLst>
                    <a:ext uri="{9D8B030D-6E8A-4147-A177-3AD203B41FA5}">
                      <a16:colId xmlns:a16="http://schemas.microsoft.com/office/drawing/2014/main" val="1739414114"/>
                    </a:ext>
                  </a:extLst>
                </a:gridCol>
                <a:gridCol w="831335">
                  <a:extLst>
                    <a:ext uri="{9D8B030D-6E8A-4147-A177-3AD203B41FA5}">
                      <a16:colId xmlns:a16="http://schemas.microsoft.com/office/drawing/2014/main" val="3818530749"/>
                    </a:ext>
                  </a:extLst>
                </a:gridCol>
                <a:gridCol w="1090731">
                  <a:extLst>
                    <a:ext uri="{9D8B030D-6E8A-4147-A177-3AD203B41FA5}">
                      <a16:colId xmlns:a16="http://schemas.microsoft.com/office/drawing/2014/main" val="716720350"/>
                    </a:ext>
                  </a:extLst>
                </a:gridCol>
                <a:gridCol w="1256563">
                  <a:extLst>
                    <a:ext uri="{9D8B030D-6E8A-4147-A177-3AD203B41FA5}">
                      <a16:colId xmlns:a16="http://schemas.microsoft.com/office/drawing/2014/main" val="2033537137"/>
                    </a:ext>
                  </a:extLst>
                </a:gridCol>
                <a:gridCol w="948913">
                  <a:extLst>
                    <a:ext uri="{9D8B030D-6E8A-4147-A177-3AD203B41FA5}">
                      <a16:colId xmlns:a16="http://schemas.microsoft.com/office/drawing/2014/main" val="1887850919"/>
                    </a:ext>
                  </a:extLst>
                </a:gridCol>
                <a:gridCol w="705716">
                  <a:extLst>
                    <a:ext uri="{9D8B030D-6E8A-4147-A177-3AD203B41FA5}">
                      <a16:colId xmlns:a16="http://schemas.microsoft.com/office/drawing/2014/main" val="573278215"/>
                    </a:ext>
                  </a:extLst>
                </a:gridCol>
                <a:gridCol w="1335314">
                  <a:extLst>
                    <a:ext uri="{9D8B030D-6E8A-4147-A177-3AD203B41FA5}">
                      <a16:colId xmlns:a16="http://schemas.microsoft.com/office/drawing/2014/main" val="3843798504"/>
                    </a:ext>
                  </a:extLst>
                </a:gridCol>
                <a:gridCol w="798286">
                  <a:extLst>
                    <a:ext uri="{9D8B030D-6E8A-4147-A177-3AD203B41FA5}">
                      <a16:colId xmlns:a16="http://schemas.microsoft.com/office/drawing/2014/main" val="88094921"/>
                    </a:ext>
                  </a:extLst>
                </a:gridCol>
                <a:gridCol w="1523608">
                  <a:extLst>
                    <a:ext uri="{9D8B030D-6E8A-4147-A177-3AD203B41FA5}">
                      <a16:colId xmlns:a16="http://schemas.microsoft.com/office/drawing/2014/main" val="500651106"/>
                    </a:ext>
                  </a:extLst>
                </a:gridCol>
              </a:tblGrid>
              <a:tr h="53702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Study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Author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Approach</a:t>
                      </a:r>
                      <a:endParaRPr lang="en-IN" sz="16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  <a:latin typeface="Aptos Narrow" panose="020B0004020202020204" pitchFamily="34" charset="0"/>
                        </a:rPr>
                        <a:t>Model</a:t>
                      </a:r>
                      <a:endParaRPr lang="en-IN" sz="1600" dirty="0">
                        <a:solidFill>
                          <a:srgbClr val="FFC000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Datasets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  <a:latin typeface="Aptos Narrow" panose="020B0004020202020204" pitchFamily="34" charset="0"/>
                        </a:rPr>
                        <a:t>Metrics </a:t>
                      </a:r>
                    </a:p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  <a:latin typeface="Aptos Narrow" panose="020B0004020202020204" pitchFamily="34" charset="0"/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Findings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Link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Innovations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Gap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C000"/>
                          </a:solidFill>
                        </a:rPr>
                        <a:t>Improvements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2719"/>
                  </a:ext>
                </a:extLst>
              </a:tr>
              <a:tr h="766144">
                <a:tc>
                  <a:txBody>
                    <a:bodyPr/>
                    <a:lstStyle/>
                    <a:p>
                      <a:r>
                        <a:rPr lang="en-IN" sz="1400" dirty="0" err="1"/>
                        <a:t>PriorRG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Liu et al. (2025)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Prior-guided contrastive pretrain + coarse-to-fine decoding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Contrastive Pretraining + Coarse-to-Fine Decoder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i="1" dirty="0"/>
                        <a:t>MIMIC-CXR</a:t>
                      </a:r>
                      <a:r>
                        <a:rPr lang="en-IN" sz="1400" dirty="0"/>
                        <a:t>, </a:t>
                      </a:r>
                      <a:r>
                        <a:rPr lang="en-IN" sz="1400" i="1" dirty="0"/>
                        <a:t>MIMIC-ABN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~3.6% ↑ BLEU-4; ~3.8% F1 over SOTA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Incorporates clinical priors for disease progression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hlinkClick r:id="rId2"/>
                        </a:rPr>
                        <a:t>https://arxiv.org/abs/2508.05353</a:t>
                      </a:r>
                      <a:r>
                        <a:rPr lang="en-IN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• Introduces </a:t>
                      </a:r>
                      <a:r>
                        <a:rPr lang="en-US" sz="1400" b="1" dirty="0"/>
                        <a:t>clinical prior knowledge</a:t>
                      </a:r>
                      <a:r>
                        <a:rPr lang="en-US" sz="1400" dirty="0"/>
                        <a:t>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• Contrastive learning improves robustness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• Prior construction requires expert knowledge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• Generalization across </a:t>
                      </a:r>
                      <a:r>
                        <a:rPr lang="en-US" sz="1400" dirty="0" err="1"/>
                        <a:t>hospitalunclear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• Automatically learn priors via multimodal alignment 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• Domain adaptation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390171"/>
                  </a:ext>
                </a:extLst>
              </a:tr>
              <a:tr h="766144">
                <a:tc>
                  <a:txBody>
                    <a:bodyPr/>
                    <a:lstStyle/>
                    <a:p>
                      <a:r>
                        <a:rPr lang="en-IN" sz="1400" dirty="0"/>
                        <a:t>Cross-modal Multi-scale Fusion  (2024)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Yu Pan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400" dirty="0">
                          <a:effectLst/>
                        </a:rPr>
                        <a:t>Li Jun Liu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400" dirty="0">
                          <a:effectLst/>
                        </a:rPr>
                        <a:t>Xiao , Bing Yang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400" dirty="0">
                          <a:effectLst/>
                        </a:rPr>
                        <a:t>Wei Peng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400" dirty="0">
                          <a:effectLst/>
                        </a:rPr>
                        <a:t>Qing-Song Huang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Multi-scale visual + text attention with shared memory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Multi-scale visual + text attention with shared memory</a:t>
                      </a:r>
                      <a:endParaRPr lang="en-IN" sz="1400" dirty="0"/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i="1" dirty="0"/>
                        <a:t>IU X-Ray</a:t>
                      </a:r>
                      <a:r>
                        <a:rPr lang="en-IN" sz="1400" dirty="0"/>
                        <a:t>, </a:t>
                      </a:r>
                      <a:r>
                        <a:rPr lang="en-IN" sz="1400" i="1" dirty="0"/>
                        <a:t>MIMIC-CXR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BLEU-1 ~0.499; ROUGE ~0.395; METEOR ~0.209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Multi-scale features improve lesion description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hlinkClick r:id="rId3"/>
                        </a:rPr>
                        <a:t>https://www.sciencedirect.com/science/article/pii/S1687850724000074</a:t>
                      </a:r>
                      <a:r>
                        <a:rPr lang="en-IN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• Captures fine &amp; coarse visual patterns 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• Better lesion 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• Complex architecture 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• Limited explainability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• Simplify fusion using transformer layers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• Add attention visualization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0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2176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DC6A2-53E7-C742-38EF-8C7EB92FE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DCBAD7E-5584-2CFB-D2CD-4C50A3D58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82" y="83525"/>
            <a:ext cx="11927870" cy="659386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C000"/>
                </a:solidFill>
                <a:latin typeface="Aptos Narrow" panose="020B0004020202020204" pitchFamily="34" charset="0"/>
              </a:rPr>
              <a:t>Gap Analysis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rgbClr val="FFC000"/>
              </a:solidFill>
              <a:latin typeface="Aptos Narrow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rgbClr val="FFC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rgbClr val="FFC000"/>
              </a:solidFill>
              <a:latin typeface="Aptos Narrow" panose="020B00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5004AC-61E0-EFB9-43F1-315FB3485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9481"/>
              </p:ext>
            </p:extLst>
          </p:nvPr>
        </p:nvGraphicFramePr>
        <p:xfrm>
          <a:off x="0" y="543621"/>
          <a:ext cx="12024852" cy="6230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139">
                  <a:extLst>
                    <a:ext uri="{9D8B030D-6E8A-4147-A177-3AD203B41FA5}">
                      <a16:colId xmlns:a16="http://schemas.microsoft.com/office/drawing/2014/main" val="3679690099"/>
                    </a:ext>
                  </a:extLst>
                </a:gridCol>
                <a:gridCol w="2117145">
                  <a:extLst>
                    <a:ext uri="{9D8B030D-6E8A-4147-A177-3AD203B41FA5}">
                      <a16:colId xmlns:a16="http://schemas.microsoft.com/office/drawing/2014/main" val="3167421074"/>
                    </a:ext>
                  </a:extLst>
                </a:gridCol>
                <a:gridCol w="2004142">
                  <a:extLst>
                    <a:ext uri="{9D8B030D-6E8A-4147-A177-3AD203B41FA5}">
                      <a16:colId xmlns:a16="http://schemas.microsoft.com/office/drawing/2014/main" val="596211473"/>
                    </a:ext>
                  </a:extLst>
                </a:gridCol>
                <a:gridCol w="1913454">
                  <a:extLst>
                    <a:ext uri="{9D8B030D-6E8A-4147-A177-3AD203B41FA5}">
                      <a16:colId xmlns:a16="http://schemas.microsoft.com/office/drawing/2014/main" val="211683554"/>
                    </a:ext>
                  </a:extLst>
                </a:gridCol>
                <a:gridCol w="2094830">
                  <a:extLst>
                    <a:ext uri="{9D8B030D-6E8A-4147-A177-3AD203B41FA5}">
                      <a16:colId xmlns:a16="http://schemas.microsoft.com/office/drawing/2014/main" val="1445829935"/>
                    </a:ext>
                  </a:extLst>
                </a:gridCol>
                <a:gridCol w="2004142">
                  <a:extLst>
                    <a:ext uri="{9D8B030D-6E8A-4147-A177-3AD203B41FA5}">
                      <a16:colId xmlns:a16="http://schemas.microsoft.com/office/drawing/2014/main" val="1443670300"/>
                    </a:ext>
                  </a:extLst>
                </a:gridCol>
              </a:tblGrid>
              <a:tr h="73118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7030A0"/>
                          </a:solidFill>
                        </a:rPr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7030A0"/>
                          </a:solidFill>
                        </a:rPr>
                        <a:t>Area of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7030A0"/>
                          </a:solidFill>
                        </a:rPr>
                        <a:t>Observed Mistake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Why This Is a Gap</a:t>
                      </a:r>
                      <a:endParaRPr lang="en-IN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rgbClr val="7030A0"/>
                          </a:solidFill>
                        </a:rPr>
                        <a:t>OptimizedApproach</a:t>
                      </a:r>
                      <a:endParaRPr lang="en-IN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Why the Improvement ?</a:t>
                      </a:r>
                      <a:endParaRPr lang="en-IN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84091"/>
                  </a:ext>
                </a:extLst>
              </a:tr>
              <a:tr h="948281">
                <a:tc>
                  <a:txBody>
                    <a:bodyPr/>
                    <a:lstStyle/>
                    <a:p>
                      <a:r>
                        <a:rPr lang="en-IN" sz="1600" dirty="0" err="1">
                          <a:latin typeface="Aptos Narrow" panose="020B0004020202020204" pitchFamily="34" charset="0"/>
                        </a:rPr>
                        <a:t>CADxReport</a:t>
                      </a:r>
                      <a:r>
                        <a:rPr lang="en-IN" sz="1600" dirty="0">
                          <a:latin typeface="Aptos Narrow" panose="020B0004020202020204" pitchFamily="34" charset="0"/>
                        </a:rPr>
                        <a:t> (2022)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Narrow" panose="020B0004020202020204" pitchFamily="34" charset="0"/>
                        </a:rPr>
                        <a:t>Visual Feature 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tos Narrow" panose="020B0004020202020204" pitchFamily="34" charset="0"/>
                        </a:rPr>
                        <a:t>Uses </a:t>
                      </a:r>
                      <a:r>
                        <a:rPr lang="en-US" sz="1200" b="1" dirty="0">
                          <a:latin typeface="Aptos Narrow" panose="020B0004020202020204" pitchFamily="34" charset="0"/>
                        </a:rPr>
                        <a:t>CNN (VGG19)</a:t>
                      </a:r>
                      <a:r>
                        <a:rPr lang="en-US" sz="1200" dirty="0">
                          <a:latin typeface="Aptos Narrow" panose="020B0004020202020204" pitchFamily="34" charset="0"/>
                        </a:rPr>
                        <a:t> features which capture local patterns but miss long-range dependencies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tos Narrow" panose="020B0004020202020204" pitchFamily="34" charset="0"/>
                        </a:rPr>
                        <a:t>Chest X-ray abnormalities often require </a:t>
                      </a:r>
                      <a:r>
                        <a:rPr lang="en-US" sz="1200" b="1" dirty="0">
                          <a:latin typeface="Aptos Narrow" panose="020B0004020202020204" pitchFamily="34" charset="0"/>
                        </a:rPr>
                        <a:t>global spatial reasoning</a:t>
                      </a:r>
                      <a:r>
                        <a:rPr lang="en-US" sz="1200" dirty="0">
                          <a:latin typeface="Aptos Narrow" panose="020B0004020202020204" pitchFamily="34" charset="0"/>
                        </a:rPr>
                        <a:t> (e.g., diffuse opacities, cardiomegaly)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ptos Narrow" panose="020B0004020202020204" pitchFamily="34" charset="0"/>
                        </a:rPr>
                        <a:t>Replace CNN with </a:t>
                      </a:r>
                      <a:r>
                        <a:rPr lang="en-IN" sz="1200" b="1" dirty="0">
                          <a:latin typeface="Aptos Narrow" panose="020B0004020202020204" pitchFamily="34" charset="0"/>
                        </a:rPr>
                        <a:t>Vision Transformer (</a:t>
                      </a:r>
                      <a:r>
                        <a:rPr lang="en-IN" sz="1200" b="1" dirty="0" err="1">
                          <a:latin typeface="Aptos Narrow" panose="020B0004020202020204" pitchFamily="34" charset="0"/>
                        </a:rPr>
                        <a:t>ViT</a:t>
                      </a:r>
                      <a:r>
                        <a:rPr lang="en-IN" sz="1200" b="1" dirty="0">
                          <a:latin typeface="Aptos Narrow" panose="020B0004020202020204" pitchFamily="34" charset="0"/>
                        </a:rPr>
                        <a:t> / Swin-T)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ptos Narrow" panose="020B0004020202020204" pitchFamily="34" charset="0"/>
                        </a:rPr>
                        <a:t>Transformers model </a:t>
                      </a:r>
                      <a:r>
                        <a:rPr lang="en-IN" sz="1200" b="1" dirty="0">
                          <a:latin typeface="Aptos Narrow" panose="020B0004020202020204" pitchFamily="34" charset="0"/>
                        </a:rPr>
                        <a:t>global image context</a:t>
                      </a:r>
                      <a:r>
                        <a:rPr lang="en-IN" sz="1200" dirty="0">
                          <a:latin typeface="Aptos Narrow" panose="020B0004020202020204" pitchFamily="34" charset="0"/>
                        </a:rPr>
                        <a:t>, improving abnormality localization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07399"/>
                  </a:ext>
                </a:extLst>
              </a:tr>
              <a:tr h="677533">
                <a:tc>
                  <a:txBody>
                    <a:bodyPr/>
                    <a:lstStyle/>
                    <a:p>
                      <a:endParaRPr lang="en-IN" sz="12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Narrow" panose="020B0004020202020204" pitchFamily="34" charset="0"/>
                        </a:rPr>
                        <a:t>Text Generation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tos Narrow" panose="020B0004020202020204" pitchFamily="34" charset="0"/>
                        </a:rPr>
                        <a:t>Hierarchical LSTM struggles with </a:t>
                      </a:r>
                      <a:r>
                        <a:rPr lang="en-US" sz="1200" b="1" dirty="0">
                          <a:latin typeface="Aptos Narrow" panose="020B0004020202020204" pitchFamily="34" charset="0"/>
                        </a:rPr>
                        <a:t>long, structured reports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tos Narrow" panose="020B0004020202020204" pitchFamily="34" charset="0"/>
                        </a:rPr>
                        <a:t>Radiology reports contain multiple sections with long dependencies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tos Narrow" panose="020B0004020202020204" pitchFamily="34" charset="0"/>
                        </a:rPr>
                        <a:t>Use </a:t>
                      </a:r>
                      <a:r>
                        <a:rPr lang="en-US" sz="1200" b="1" dirty="0">
                          <a:latin typeface="Aptos Narrow" panose="020B0004020202020204" pitchFamily="34" charset="0"/>
                        </a:rPr>
                        <a:t>Transformer decoder</a:t>
                      </a:r>
                      <a:r>
                        <a:rPr lang="en-US" sz="1200" dirty="0">
                          <a:latin typeface="Aptos Narrow" panose="020B0004020202020204" pitchFamily="34" charset="0"/>
                        </a:rPr>
                        <a:t> with self-attention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tos Narrow" panose="020B0004020202020204" pitchFamily="34" charset="0"/>
                        </a:rPr>
                        <a:t>Better long-range dependency handling and section coherence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121366"/>
                  </a:ext>
                </a:extLst>
              </a:tr>
              <a:tr h="676442">
                <a:tc>
                  <a:txBody>
                    <a:bodyPr/>
                    <a:lstStyle/>
                    <a:p>
                      <a:endParaRPr lang="en-IN" sz="12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Narrow" panose="020B0004020202020204" pitchFamily="34" charset="0"/>
                        </a:rPr>
                        <a:t>Multi-view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tos Narrow" panose="020B0004020202020204" pitchFamily="34" charset="0"/>
                        </a:rPr>
                        <a:t>PA/AP/LAT images are </a:t>
                      </a:r>
                      <a:r>
                        <a:rPr lang="en-US" sz="1200" b="1" dirty="0">
                          <a:latin typeface="Aptos Narrow" panose="020B0004020202020204" pitchFamily="34" charset="0"/>
                        </a:rPr>
                        <a:t>not explicitly fused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tos Narrow" panose="020B0004020202020204" pitchFamily="34" charset="0"/>
                        </a:rPr>
                        <a:t>Each view provides complementary diagnostic information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Aptos Narrow" panose="020B0004020202020204" pitchFamily="34" charset="0"/>
                        </a:rPr>
                        <a:t>Explicit </a:t>
                      </a:r>
                      <a:r>
                        <a:rPr lang="en-IN" sz="1200" b="1" dirty="0">
                          <a:latin typeface="Aptos Narrow" panose="020B0004020202020204" pitchFamily="34" charset="0"/>
                        </a:rPr>
                        <a:t>multi-view image fusion module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tos Narrow" panose="020B0004020202020204" pitchFamily="34" charset="0"/>
                        </a:rPr>
                        <a:t>Reduces missing findings caused by single-view bias</a:t>
                      </a:r>
                      <a:endParaRPr lang="en-IN" sz="12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964920"/>
                  </a:ext>
                </a:extLst>
              </a:tr>
              <a:tr h="731188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Training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Reinforcement Learning is computationally expensive and unstable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Difficult to scale to large datasets like MIMIC-CXR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 </a:t>
                      </a:r>
                      <a:r>
                        <a:rPr lang="en-US" sz="1200" b="1" dirty="0"/>
                        <a:t>vision-supervised cross-modal loss</a:t>
                      </a:r>
                      <a:r>
                        <a:rPr lang="en-US" sz="1200" dirty="0"/>
                        <a:t> instead of RL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More stable training with lower computational cost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741636"/>
                  </a:ext>
                </a:extLst>
              </a:tr>
              <a:tr h="663983">
                <a:tc>
                  <a:txBody>
                    <a:bodyPr/>
                    <a:lstStyle/>
                    <a:p>
                      <a:r>
                        <a:rPr lang="en-IN" sz="1600" dirty="0" err="1"/>
                        <a:t>RadioBERT</a:t>
                      </a:r>
                      <a:r>
                        <a:rPr lang="en-IN" sz="1600" dirty="0"/>
                        <a:t> (2023–24)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Image–Text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Image and text features are combined using </a:t>
                      </a:r>
                      <a:r>
                        <a:rPr lang="en-US" sz="1200" b="1" dirty="0"/>
                        <a:t>late fusion only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Late fusion limits deep cross-modal reasoning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Use </a:t>
                      </a:r>
                      <a:r>
                        <a:rPr lang="en-IN" sz="1200" b="1" dirty="0"/>
                        <a:t>cross-modal Transformer layers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Enables fine-grained vision–language alignment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204305"/>
                  </a:ext>
                </a:extLst>
              </a:tr>
              <a:tr h="6639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Visual Grounding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explicit supervision linking words to image regions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Leads to </a:t>
                      </a:r>
                      <a:r>
                        <a:rPr lang="en-IN" sz="1200" b="1" dirty="0"/>
                        <a:t>hallucinated findings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Add </a:t>
                      </a:r>
                      <a:r>
                        <a:rPr lang="en-IN" sz="1200" b="1" dirty="0"/>
                        <a:t>vision-supervised attention loss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Improves faithfulness of generated reports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049449"/>
                  </a:ext>
                </a:extLst>
              </a:tr>
              <a:tr h="6639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Vision Encoder Limitation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CNN backbone lacks contextual awareness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Global disease patterns may be underrepresented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Replace CNN with </a:t>
                      </a:r>
                      <a:r>
                        <a:rPr lang="en-IN" sz="1200" b="1" dirty="0" err="1"/>
                        <a:t>ViT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Better representation of diffuse lung patterns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879046"/>
                  </a:ext>
                </a:extLst>
              </a:tr>
              <a:tr h="47427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Clinical 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 mainly for NLG metrics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High BLEU ≠ clinical 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 </a:t>
                      </a:r>
                      <a:r>
                        <a:rPr lang="en-US" sz="1200" b="1" dirty="0"/>
                        <a:t>clinical entity F1 / abnormality accuracy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Aligns generation with diagnostic relevance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878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3233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3795</TotalTime>
  <Words>3218</Words>
  <Application>Microsoft Office PowerPoint</Application>
  <PresentationFormat>Widescreen</PresentationFormat>
  <Paragraphs>744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Aptos</vt:lpstr>
      <vt:lpstr>Aptos Display</vt:lpstr>
      <vt:lpstr>Aptos Narrow</vt:lpstr>
      <vt:lpstr>Arial</vt:lpstr>
      <vt:lpstr>Arial Narrow</vt:lpstr>
      <vt:lpstr>Arial Rounded MT Bold</vt:lpstr>
      <vt:lpstr>Bahnschrift SemiBold</vt:lpstr>
      <vt:lpstr>Bahnschrift SemiLight</vt:lpstr>
      <vt:lpstr>Calibri Light</vt:lpstr>
      <vt:lpstr>Cascadia Mono</vt:lpstr>
      <vt:lpstr>Comic Neue Bold</vt:lpstr>
      <vt:lpstr>Courier New</vt:lpstr>
      <vt:lpstr>Google Sans Text</vt:lpstr>
      <vt:lpstr>Inter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Mehuli Biswas</dc:creator>
  <cp:lastModifiedBy>Mehuli Biswas</cp:lastModifiedBy>
  <cp:revision>39</cp:revision>
  <dcterms:created xsi:type="dcterms:W3CDTF">2025-12-16T06:41:23Z</dcterms:created>
  <dcterms:modified xsi:type="dcterms:W3CDTF">2025-12-18T22:59:06Z</dcterms:modified>
</cp:coreProperties>
</file>